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9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14309" t="12800" r="1789" b="30667"/>
          <a:stretch>
            <a:fillRect/>
          </a:stretch>
        </p:blipFill>
        <p:spPr bwMode="auto">
          <a:xfrm>
            <a:off x="0" y="3200400"/>
            <a:ext cx="890246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19709" t="28235" r="1456" b="27059"/>
          <a:stretch>
            <a:fillRect/>
          </a:stretch>
        </p:blipFill>
        <p:spPr bwMode="auto">
          <a:xfrm>
            <a:off x="228600" y="152400"/>
            <a:ext cx="6705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 l="17207" t="14018" r="1954" b="61994"/>
          <a:stretch>
            <a:fillRect/>
          </a:stretch>
        </p:blipFill>
        <p:spPr bwMode="auto">
          <a:xfrm>
            <a:off x="0" y="1676400"/>
            <a:ext cx="8077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gular Pentagon 4"/>
          <p:cNvSpPr/>
          <p:nvPr/>
        </p:nvSpPr>
        <p:spPr>
          <a:xfrm>
            <a:off x="7010400" y="838200"/>
            <a:ext cx="457200" cy="457200"/>
          </a:xfrm>
          <a:prstGeom prst="pentagon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96200" y="304800"/>
            <a:ext cx="4572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7010400" y="304800"/>
            <a:ext cx="457200" cy="381000"/>
            <a:chOff x="7924800" y="381000"/>
            <a:chExt cx="914400" cy="914400"/>
          </a:xfrm>
        </p:grpSpPr>
        <p:sp>
          <p:nvSpPr>
            <p:cNvPr id="8" name="Right Triangle 7"/>
            <p:cNvSpPr/>
            <p:nvPr/>
          </p:nvSpPr>
          <p:spPr>
            <a:xfrm>
              <a:off x="7924800" y="381000"/>
              <a:ext cx="914400" cy="914400"/>
            </a:xfrm>
            <a:prstGeom prst="rt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ight Triangle 8"/>
            <p:cNvSpPr/>
            <p:nvPr/>
          </p:nvSpPr>
          <p:spPr>
            <a:xfrm rot="10800000">
              <a:off x="7924800" y="381000"/>
              <a:ext cx="914400" cy="914400"/>
            </a:xfrm>
            <a:prstGeom prst="rt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Isosceles Triangle 10"/>
          <p:cNvSpPr/>
          <p:nvPr/>
        </p:nvSpPr>
        <p:spPr>
          <a:xfrm>
            <a:off x="7696200" y="838200"/>
            <a:ext cx="533400" cy="4572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lus 12"/>
          <p:cNvSpPr/>
          <p:nvPr/>
        </p:nvSpPr>
        <p:spPr>
          <a:xfrm>
            <a:off x="8229600" y="685800"/>
            <a:ext cx="685800" cy="685800"/>
          </a:xfrm>
          <a:prstGeom prst="mathPlus">
            <a:avLst/>
          </a:prstGeom>
          <a:solidFill>
            <a:srgbClr val="FF0000"/>
          </a:solidFill>
          <a:ln w="508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11360" b="4933"/>
          <a:stretch>
            <a:fillRect/>
          </a:stretch>
        </p:blipFill>
        <p:spPr bwMode="auto">
          <a:xfrm>
            <a:off x="-1" y="0"/>
            <a:ext cx="640488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HiCon</dc:creator>
  <cp:lastModifiedBy>HiCon</cp:lastModifiedBy>
  <cp:revision>7</cp:revision>
  <dcterms:created xsi:type="dcterms:W3CDTF">2006-08-16T00:00:00Z</dcterms:created>
  <dcterms:modified xsi:type="dcterms:W3CDTF">2013-03-15T19:14:58Z</dcterms:modified>
</cp:coreProperties>
</file>