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Default Extension="xlsx" ContentType="application/vnd.openxmlformats-officedocument.spreadsheetml.sheet"/>
  <Override PartName="/ppt/notesSlides/notesSlide6.xml" ContentType="application/vnd.openxmlformats-officedocument.presentationml.notesSlide+xml"/>
  <Override PartName="/customXml/itemProps4.xml" ContentType="application/vnd.openxmlformats-officedocument.customXmlProperties+xml"/>
  <Override PartName="/customXml/itemProps5.xml" ContentType="application/vnd.openxmlformats-officedocument.customXmlProperties+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6"/>
  </p:sldMasterIdLst>
  <p:notesMasterIdLst>
    <p:notesMasterId r:id="rId14"/>
  </p:notesMasterIdLst>
  <p:handoutMasterIdLst>
    <p:handoutMasterId r:id="rId15"/>
  </p:handoutMasterIdLst>
  <p:sldIdLst>
    <p:sldId id="284" r:id="rId7"/>
    <p:sldId id="301" r:id="rId8"/>
    <p:sldId id="293" r:id="rId9"/>
    <p:sldId id="305" r:id="rId10"/>
    <p:sldId id="302" r:id="rId11"/>
    <p:sldId id="304" r:id="rId12"/>
    <p:sldId id="303" r:id="rId1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F7F7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122" autoAdjust="0"/>
    <p:restoredTop sz="94631" autoAdjust="0"/>
  </p:normalViewPr>
  <p:slideViewPr>
    <p:cSldViewPr snapToGrid="0">
      <p:cViewPr>
        <p:scale>
          <a:sx n="70" d="100"/>
          <a:sy n="70" d="100"/>
        </p:scale>
        <p:origin x="-264" y="-82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64" d="100"/>
          <a:sy n="64" d="100"/>
        </p:scale>
        <p:origin x="2862" y="9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582" cy="481876"/>
          </a:xfrm>
          <a:prstGeom prst="rect">
            <a:avLst/>
          </a:prstGeom>
        </p:spPr>
        <p:txBody>
          <a:bodyPr vert="horz" lIns="95610" tIns="47805" rIns="95610" bIns="47805" rtlCol="0"/>
          <a:lstStyle>
            <a:lvl1pPr algn="l">
              <a:defRPr sz="1300"/>
            </a:lvl1pPr>
          </a:lstStyle>
          <a:p>
            <a:endParaRPr lang="en-US" dirty="0"/>
          </a:p>
        </p:txBody>
      </p:sp>
      <p:sp>
        <p:nvSpPr>
          <p:cNvPr id="3" name="Date Placeholder 2"/>
          <p:cNvSpPr>
            <a:spLocks noGrp="1"/>
          </p:cNvSpPr>
          <p:nvPr>
            <p:ph type="dt" sz="quarter" idx="1"/>
          </p:nvPr>
        </p:nvSpPr>
        <p:spPr>
          <a:xfrm>
            <a:off x="4142962" y="0"/>
            <a:ext cx="3170582" cy="481876"/>
          </a:xfrm>
          <a:prstGeom prst="rect">
            <a:avLst/>
          </a:prstGeom>
        </p:spPr>
        <p:txBody>
          <a:bodyPr vert="horz" lIns="95610" tIns="47805" rIns="95610" bIns="47805" rtlCol="0"/>
          <a:lstStyle>
            <a:lvl1pPr algn="r">
              <a:defRPr sz="1300"/>
            </a:lvl1pPr>
          </a:lstStyle>
          <a:p>
            <a:fld id="{89C5515E-1B0F-4558-B7E3-99F26D43F497}" type="datetimeFigureOut">
              <a:rPr lang="en-US" smtClean="0"/>
              <a:pPr/>
              <a:t>8/10/2020</a:t>
            </a:fld>
            <a:endParaRPr lang="en-US" dirty="0"/>
          </a:p>
        </p:txBody>
      </p:sp>
      <p:sp>
        <p:nvSpPr>
          <p:cNvPr id="4" name="Footer Placeholder 3"/>
          <p:cNvSpPr>
            <a:spLocks noGrp="1"/>
          </p:cNvSpPr>
          <p:nvPr>
            <p:ph type="ftr" sz="quarter" idx="2"/>
          </p:nvPr>
        </p:nvSpPr>
        <p:spPr>
          <a:xfrm>
            <a:off x="1" y="9119324"/>
            <a:ext cx="3170582" cy="481876"/>
          </a:xfrm>
          <a:prstGeom prst="rect">
            <a:avLst/>
          </a:prstGeom>
        </p:spPr>
        <p:txBody>
          <a:bodyPr vert="horz" lIns="95610" tIns="47805" rIns="95610" bIns="47805"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2962" y="9119324"/>
            <a:ext cx="3170582" cy="481876"/>
          </a:xfrm>
          <a:prstGeom prst="rect">
            <a:avLst/>
          </a:prstGeom>
        </p:spPr>
        <p:txBody>
          <a:bodyPr vert="horz" lIns="95610" tIns="47805" rIns="95610" bIns="47805" rtlCol="0" anchor="b"/>
          <a:lstStyle>
            <a:lvl1pPr algn="r">
              <a:defRPr sz="1300"/>
            </a:lvl1pPr>
          </a:lstStyle>
          <a:p>
            <a:fld id="{51AE2497-B691-4B0E-AFC5-8B4AE70B640D}" type="slidenum">
              <a:rPr lang="en-US" smtClean="0"/>
              <a:pPr/>
              <a:t>‹#›</a:t>
            </a:fld>
            <a:endParaRPr lang="en-US" dirty="0"/>
          </a:p>
        </p:txBody>
      </p:sp>
    </p:spTree>
    <p:extLst>
      <p:ext uri="{BB962C8B-B14F-4D97-AF65-F5344CB8AC3E}">
        <p14:creationId xmlns:p14="http://schemas.microsoft.com/office/powerpoint/2010/main" xmlns="" val="1082860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1728"/>
          </a:xfrm>
          <a:prstGeom prst="rect">
            <a:avLst/>
          </a:prstGeom>
        </p:spPr>
        <p:txBody>
          <a:bodyPr vert="horz" lIns="97062" tIns="48532" rIns="97062" bIns="48532" rtlCol="0"/>
          <a:lstStyle>
            <a:lvl1pPr algn="l">
              <a:defRPr sz="1300"/>
            </a:lvl1pPr>
          </a:lstStyle>
          <a:p>
            <a:endParaRPr lang="en-US" dirty="0"/>
          </a:p>
        </p:txBody>
      </p:sp>
      <p:sp>
        <p:nvSpPr>
          <p:cNvPr id="3" name="Date Placeholder 2"/>
          <p:cNvSpPr>
            <a:spLocks noGrp="1"/>
          </p:cNvSpPr>
          <p:nvPr>
            <p:ph type="dt" idx="1"/>
          </p:nvPr>
        </p:nvSpPr>
        <p:spPr>
          <a:xfrm>
            <a:off x="4143589" y="0"/>
            <a:ext cx="3169920" cy="481728"/>
          </a:xfrm>
          <a:prstGeom prst="rect">
            <a:avLst/>
          </a:prstGeom>
        </p:spPr>
        <p:txBody>
          <a:bodyPr vert="horz" lIns="97062" tIns="48532" rIns="97062" bIns="48532" rtlCol="0"/>
          <a:lstStyle>
            <a:lvl1pPr algn="r">
              <a:defRPr sz="1300"/>
            </a:lvl1pPr>
          </a:lstStyle>
          <a:p>
            <a:fld id="{C1E4B8CC-50C6-460D-A937-1D42699A48E1}" type="datetimeFigureOut">
              <a:rPr lang="en-US" smtClean="0"/>
              <a:pPr/>
              <a:t>8/10/2020</a:t>
            </a:fld>
            <a:endParaRPr lang="en-US" dirty="0"/>
          </a:p>
        </p:txBody>
      </p:sp>
      <p:sp>
        <p:nvSpPr>
          <p:cNvPr id="4" name="Slide Image Placeholder 3"/>
          <p:cNvSpPr>
            <a:spLocks noGrp="1" noRot="1" noChangeAspect="1"/>
          </p:cNvSpPr>
          <p:nvPr>
            <p:ph type="sldImg" idx="2"/>
          </p:nvPr>
        </p:nvSpPr>
        <p:spPr>
          <a:xfrm>
            <a:off x="1497013" y="1200150"/>
            <a:ext cx="4321175" cy="3241675"/>
          </a:xfrm>
          <a:prstGeom prst="rect">
            <a:avLst/>
          </a:prstGeom>
          <a:noFill/>
          <a:ln w="12700">
            <a:solidFill>
              <a:prstClr val="black"/>
            </a:solidFill>
          </a:ln>
        </p:spPr>
        <p:txBody>
          <a:bodyPr vert="horz" lIns="97062" tIns="48532" rIns="97062" bIns="48532" rtlCol="0" anchor="ctr"/>
          <a:lstStyle/>
          <a:p>
            <a:endParaRPr lang="en-US" dirty="0"/>
          </a:p>
        </p:txBody>
      </p:sp>
      <p:sp>
        <p:nvSpPr>
          <p:cNvPr id="5" name="Notes Placeholder 4"/>
          <p:cNvSpPr>
            <a:spLocks noGrp="1"/>
          </p:cNvSpPr>
          <p:nvPr>
            <p:ph type="body" sz="quarter" idx="3"/>
          </p:nvPr>
        </p:nvSpPr>
        <p:spPr>
          <a:xfrm>
            <a:off x="731521" y="4620577"/>
            <a:ext cx="5852160" cy="3780472"/>
          </a:xfrm>
          <a:prstGeom prst="rect">
            <a:avLst/>
          </a:prstGeom>
        </p:spPr>
        <p:txBody>
          <a:bodyPr vert="horz" lIns="97062" tIns="48532" rIns="97062" bIns="4853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19475"/>
            <a:ext cx="3169920" cy="481727"/>
          </a:xfrm>
          <a:prstGeom prst="rect">
            <a:avLst/>
          </a:prstGeom>
        </p:spPr>
        <p:txBody>
          <a:bodyPr vert="horz" lIns="97062" tIns="48532" rIns="97062" bIns="48532"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9" y="9119475"/>
            <a:ext cx="3169920" cy="481727"/>
          </a:xfrm>
          <a:prstGeom prst="rect">
            <a:avLst/>
          </a:prstGeom>
        </p:spPr>
        <p:txBody>
          <a:bodyPr vert="horz" lIns="97062" tIns="48532" rIns="97062" bIns="48532" rtlCol="0" anchor="b"/>
          <a:lstStyle>
            <a:lvl1pPr algn="r">
              <a:defRPr sz="1300"/>
            </a:lvl1pPr>
          </a:lstStyle>
          <a:p>
            <a:fld id="{13AFE1A4-0A45-453D-A823-FBDE329F22DD}" type="slidenum">
              <a:rPr lang="en-US" smtClean="0"/>
              <a:pPr/>
              <a:t>‹#›</a:t>
            </a:fld>
            <a:endParaRPr lang="en-US" dirty="0"/>
          </a:p>
        </p:txBody>
      </p:sp>
    </p:spTree>
    <p:extLst>
      <p:ext uri="{BB962C8B-B14F-4D97-AF65-F5344CB8AC3E}">
        <p14:creationId xmlns:p14="http://schemas.microsoft.com/office/powerpoint/2010/main" xmlns="" val="1961485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pPr/>
              <a:t>1</a:t>
            </a:fld>
            <a:endParaRPr lang="en-US" dirty="0"/>
          </a:p>
        </p:txBody>
      </p:sp>
    </p:spTree>
    <p:extLst>
      <p:ext uri="{BB962C8B-B14F-4D97-AF65-F5344CB8AC3E}">
        <p14:creationId xmlns:p14="http://schemas.microsoft.com/office/powerpoint/2010/main" xmlns="" val="2641845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8013" y="912813"/>
            <a:ext cx="3276600" cy="2457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89162-9C14-45B9-ACF7-AA424A87A948}"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xmlns="" val="1461504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8013" y="912813"/>
            <a:ext cx="3276600" cy="2457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89162-9C14-45B9-ACF7-AA424A87A948}"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xmlns="" val="1461504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8013" y="912813"/>
            <a:ext cx="3276600" cy="2457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89162-9C14-45B9-ACF7-AA424A87A948}"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xmlns="" val="1692243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8013" y="912813"/>
            <a:ext cx="3276600" cy="2457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89162-9C14-45B9-ACF7-AA424A87A948}"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xmlns="" val="1660534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8013" y="912813"/>
            <a:ext cx="3276600" cy="2457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89162-9C14-45B9-ACF7-AA424A87A948}"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xmlns="" val="29147518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511744" y="0"/>
            <a:ext cx="1495425" cy="1857375"/>
          </a:xfrm>
          <a:prstGeom prst="rect">
            <a:avLst/>
          </a:prstGeom>
        </p:spPr>
      </p:pic>
      <p:sp>
        <p:nvSpPr>
          <p:cNvPr id="11" name="Classification Lower"/>
          <p:cNvSpPr txBox="1">
            <a:spLocks/>
          </p:cNvSpPr>
          <p:nvPr userDrawn="1"/>
        </p:nvSpPr>
        <p:spPr>
          <a:xfrm>
            <a:off x="0" y="6724790"/>
            <a:ext cx="851535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smtClean="0"/>
              <a:t>UNCLASSIFIED//FOUO</a:t>
            </a:r>
            <a:endParaRPr lang="en-US" sz="900" b="1" dirty="0"/>
          </a:p>
        </p:txBody>
      </p:sp>
      <p:sp>
        <p:nvSpPr>
          <p:cNvPr id="12" name="Classification Top"/>
          <p:cNvSpPr txBox="1">
            <a:spLocks/>
          </p:cNvSpPr>
          <p:nvPr userDrawn="1"/>
        </p:nvSpPr>
        <p:spPr>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schemeClr val="bg1"/>
                </a:solidFill>
              </a:rPr>
              <a:t>UNCLASSIFIED//FOUO</a:t>
            </a:r>
            <a:endParaRPr lang="en-US" sz="900" b="1" dirty="0">
              <a:solidFill>
                <a:schemeClr val="bg1"/>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xmlns="" val="171503200"/>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SC 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3" hasCustomPrompt="1"/>
          </p:nvPr>
        </p:nvSpPr>
        <p:spPr>
          <a:xfrm>
            <a:off x="17252" y="6190488"/>
            <a:ext cx="8307388"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bumper</a:t>
            </a:r>
            <a:endParaRPr lang="en-US" dirty="0"/>
          </a:p>
        </p:txBody>
      </p:sp>
    </p:spTree>
    <p:extLst>
      <p:ext uri="{BB962C8B-B14F-4D97-AF65-F5344CB8AC3E}">
        <p14:creationId xmlns:p14="http://schemas.microsoft.com/office/powerpoint/2010/main" xmlns="" val="136198205"/>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MSC 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Tree>
    <p:extLst>
      <p:ext uri="{BB962C8B-B14F-4D97-AF65-F5344CB8AC3E}">
        <p14:creationId xmlns:p14="http://schemas.microsoft.com/office/powerpoint/2010/main" xmlns="" val="3671473208"/>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SC 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836761" y="1144468"/>
            <a:ext cx="77724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Tree>
    <p:extLst>
      <p:ext uri="{BB962C8B-B14F-4D97-AF65-F5344CB8AC3E}">
        <p14:creationId xmlns:p14="http://schemas.microsoft.com/office/powerpoint/2010/main" xmlns="" val="461477913"/>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SC Title, Sub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836761" y="1144468"/>
            <a:ext cx="77724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3" hasCustomPrompt="1"/>
          </p:nvPr>
        </p:nvSpPr>
        <p:spPr>
          <a:xfrm>
            <a:off x="17252" y="6193640"/>
            <a:ext cx="8307388" cy="369332"/>
          </a:xfrm>
        </p:spPr>
        <p:txBody>
          <a:bodyPr vert="horz"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bumper</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Tree>
    <p:extLst>
      <p:ext uri="{BB962C8B-B14F-4D97-AF65-F5344CB8AC3E}">
        <p14:creationId xmlns:p14="http://schemas.microsoft.com/office/powerpoint/2010/main" xmlns="" val="3917278634"/>
      </p:ext>
    </p:extLst>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SC Title, Subtitle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7" name="Text Placeholder 6"/>
          <p:cNvSpPr>
            <a:spLocks noGrp="1"/>
          </p:cNvSpPr>
          <p:nvPr>
            <p:ph type="body" sz="quarter" idx="13" hasCustomPrompt="1"/>
          </p:nvPr>
        </p:nvSpPr>
        <p:spPr>
          <a:xfrm>
            <a:off x="17252" y="6193640"/>
            <a:ext cx="8307388" cy="369332"/>
          </a:xfrm>
        </p:spPr>
        <p:txBody>
          <a:bodyPr vert="horz"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bumper</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Tree>
    <p:extLst>
      <p:ext uri="{BB962C8B-B14F-4D97-AF65-F5344CB8AC3E}">
        <p14:creationId xmlns:p14="http://schemas.microsoft.com/office/powerpoint/2010/main" xmlns="" val="3599260183"/>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LowerBar"/>
          <p:cNvPicPr>
            <a:picLocks noChangeAspect="1"/>
          </p:cNvPicPr>
          <p:nvPr userDrawn="1"/>
        </p:nvPicPr>
        <p:blipFill>
          <a:blip r:embed="rId8">
            <a:extLst>
              <a:ext uri="{28A0092B-C50C-407E-A947-70E740481C1C}">
                <a14:useLocalDpi xmlns:a14="http://schemas.microsoft.com/office/drawing/2010/main" xmlns="" val="0"/>
              </a:ext>
            </a:extLst>
          </a:blip>
          <a:stretch>
            <a:fillRect/>
          </a:stretch>
        </p:blipFill>
        <p:spPr>
          <a:xfrm>
            <a:off x="0" y="5877963"/>
            <a:ext cx="9144000" cy="923925"/>
          </a:xfrm>
          <a:prstGeom prst="rect">
            <a:avLst/>
          </a:prstGeom>
        </p:spPr>
      </p:pic>
      <p:pic>
        <p:nvPicPr>
          <p:cNvPr id="10" name="TopBar"/>
          <p:cNvPicPr>
            <a:picLocks noChangeAspect="1"/>
          </p:cNvPicPr>
          <p:nvPr userDrawn="1"/>
        </p:nvPicPr>
        <p:blipFill>
          <a:blip r:embed="rId9">
            <a:extLst>
              <a:ext uri="{28A0092B-C50C-407E-A947-70E740481C1C}">
                <a14:useLocalDpi xmlns:a14="http://schemas.microsoft.com/office/drawing/2010/main" xmlns="" val="0"/>
              </a:ext>
            </a:extLst>
          </a:blip>
          <a:stretch>
            <a:fillRect/>
          </a:stretch>
        </p:blipFill>
        <p:spPr>
          <a:xfrm>
            <a:off x="0" y="-793"/>
            <a:ext cx="9144000" cy="1028700"/>
          </a:xfrm>
          <a:prstGeom prst="rect">
            <a:avLst/>
          </a:prstGeom>
        </p:spPr>
      </p:pic>
      <p:sp>
        <p:nvSpPr>
          <p:cNvPr id="2" name="Title Placeholder 1"/>
          <p:cNvSpPr>
            <a:spLocks noGrp="1"/>
          </p:cNvSpPr>
          <p:nvPr>
            <p:ph type="title"/>
          </p:nvPr>
        </p:nvSpPr>
        <p:spPr bwMode="gray">
          <a:xfrm>
            <a:off x="836761" y="99565"/>
            <a:ext cx="7955280" cy="480131"/>
          </a:xfrm>
          <a:prstGeom prst="rect">
            <a:avLst/>
          </a:prstGeom>
        </p:spPr>
        <p:txBody>
          <a:bodyPr vert="horz" lIns="182880" tIns="45720" rIns="91440" bIns="45720" rtlCol="0" anchor="t" anchorCtr="0">
            <a:spAutoFit/>
          </a:bodyPr>
          <a:lstStyle/>
          <a:p>
            <a:pPr marL="0" lvl="0"/>
            <a:r>
              <a:rPr lang="en-US" dirty="0" smtClean="0"/>
              <a:t>Click To Edit Master Title Style</a:t>
            </a:r>
            <a:endParaRPr lang="en-US" dirty="0"/>
          </a:p>
        </p:txBody>
      </p:sp>
      <p:sp>
        <p:nvSpPr>
          <p:cNvPr id="3" name="Text Placeholder 2"/>
          <p:cNvSpPr>
            <a:spLocks noGrp="1"/>
          </p:cNvSpPr>
          <p:nvPr>
            <p:ph type="body" idx="1"/>
          </p:nvPr>
        </p:nvSpPr>
        <p:spPr>
          <a:xfrm>
            <a:off x="836761" y="711257"/>
            <a:ext cx="77724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8" name="Classification Lower"/>
          <p:cNvSpPr txBox="1">
            <a:spLocks/>
          </p:cNvSpPr>
          <p:nvPr userDrawn="1"/>
        </p:nvSpPr>
        <p:spPr>
          <a:xfrm>
            <a:off x="5461462" y="6615087"/>
            <a:ext cx="2061557" cy="307777"/>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1" dirty="0" smtClean="0"/>
              <a:t>	</a:t>
            </a:r>
            <a:r>
              <a:rPr lang="en-US" sz="1000" b="0" dirty="0" smtClean="0"/>
              <a:t>DATE</a:t>
            </a:r>
            <a:endParaRPr lang="en-US" sz="1000" dirty="0" smtClean="0">
              <a:latin typeface="Arial" panose="020B0604020202020204" pitchFamily="34" charset="0"/>
              <a:cs typeface="Arial" panose="020B0604020202020204" pitchFamily="34" charset="0"/>
            </a:endParaRPr>
          </a:p>
          <a:p>
            <a:pPr algn="r"/>
            <a:endParaRPr lang="en-US" sz="1000" b="1" dirty="0"/>
          </a:p>
        </p:txBody>
      </p:sp>
      <p:sp>
        <p:nvSpPr>
          <p:cNvPr id="7" name="Classification Top"/>
          <p:cNvSpPr txBox="1">
            <a:spLocks/>
          </p:cNvSpPr>
          <p:nvPr userDrawn="1"/>
        </p:nvSpPr>
        <p:spPr bwMode="gray">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schemeClr val="bg1"/>
                </a:solidFill>
              </a:rPr>
              <a:t>UNCLASSIFIED//FOUO</a:t>
            </a:r>
            <a:endParaRPr lang="en-US" sz="900" b="1" dirty="0">
              <a:solidFill>
                <a:schemeClr val="bg1"/>
              </a:solidFill>
            </a:endParaRPr>
          </a:p>
        </p:txBody>
      </p:sp>
      <p:pic>
        <p:nvPicPr>
          <p:cNvPr id="11" name="Picture 10"/>
          <p:cNvPicPr>
            <a:picLocks noChangeAspect="1"/>
          </p:cNvPicPr>
          <p:nvPr userDrawn="1"/>
        </p:nvPicPr>
        <p:blipFill>
          <a:blip r:embed="rId10" cstate="print">
            <a:extLst>
              <a:ext uri="{28A0092B-C50C-407E-A947-70E740481C1C}">
                <a14:useLocalDpi xmlns:a14="http://schemas.microsoft.com/office/drawing/2010/main" xmlns="" val="0"/>
              </a:ext>
            </a:extLst>
          </a:blip>
          <a:stretch>
            <a:fillRect/>
          </a:stretch>
        </p:blipFill>
        <p:spPr>
          <a:xfrm>
            <a:off x="8296101" y="6054652"/>
            <a:ext cx="659247" cy="602112"/>
          </a:xfrm>
          <a:prstGeom prst="rect">
            <a:avLst/>
          </a:prstGeom>
        </p:spPr>
      </p:pic>
      <p:sp>
        <p:nvSpPr>
          <p:cNvPr id="12" name="TextBox 11"/>
          <p:cNvSpPr txBox="1"/>
          <p:nvPr userDrawn="1"/>
        </p:nvSpPr>
        <p:spPr>
          <a:xfrm>
            <a:off x="4157210" y="6557934"/>
            <a:ext cx="831882"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CF4C318D-DFA6-44A0-90B0-ABFCB78A54B4}" type="slidenum">
              <a:rPr lang="en-US" sz="1200" b="1" smtClean="0">
                <a:latin typeface="Arial" panose="020B0604020202020204" pitchFamily="34" charset="0"/>
                <a:cs typeface="Arial" panose="020B0604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r>
              <a:rPr lang="en-US" sz="1200" b="1" baseline="0" dirty="0" smtClean="0">
                <a:latin typeface="Arial" panose="020B0604020202020204" pitchFamily="34" charset="0"/>
                <a:cs typeface="Arial" panose="020B0604020202020204" pitchFamily="34" charset="0"/>
              </a:rPr>
              <a:t> of x</a:t>
            </a:r>
            <a:endParaRPr lang="en-US" sz="1200" b="1" dirty="0">
              <a:latin typeface="Arial" panose="020B0604020202020204" pitchFamily="34" charset="0"/>
              <a:cs typeface="Arial" panose="020B0604020202020204" pitchFamily="34" charset="0"/>
            </a:endParaRPr>
          </a:p>
        </p:txBody>
      </p:sp>
      <p:sp>
        <p:nvSpPr>
          <p:cNvPr id="13" name="Rectangle 12"/>
          <p:cNvSpPr/>
          <p:nvPr userDrawn="1"/>
        </p:nvSpPr>
        <p:spPr>
          <a:xfrm>
            <a:off x="1" y="6611927"/>
            <a:ext cx="3546282" cy="215444"/>
          </a:xfrm>
          <a:prstGeom prst="rect">
            <a:avLst/>
          </a:prstGeom>
        </p:spPr>
        <p:txBody>
          <a:bodyPr wrap="square">
            <a:spAutoFit/>
          </a:bodyPr>
          <a:lstStyle/>
          <a:p>
            <a:pPr defTabSz="457200" fontAlgn="base">
              <a:spcBef>
                <a:spcPct val="0"/>
              </a:spcBef>
              <a:spcAft>
                <a:spcPct val="0"/>
              </a:spcAft>
            </a:pPr>
            <a:r>
              <a:rPr lang="en-US" sz="800" dirty="0" smtClean="0">
                <a:solidFill>
                  <a:prstClr val="black"/>
                </a:solidFill>
                <a:latin typeface="Arial" charset="0"/>
                <a:cs typeface="Arial" charset="0"/>
              </a:rPr>
              <a:t>Name/Emergency Manager/Phone/Email</a:t>
            </a:r>
            <a:endParaRPr lang="en-US" sz="800" dirty="0">
              <a:solidFill>
                <a:prstClr val="black"/>
              </a:solidFill>
              <a:latin typeface="Arial" charset="0"/>
              <a:cs typeface="Arial" charset="0"/>
            </a:endParaRPr>
          </a:p>
        </p:txBody>
      </p:sp>
    </p:spTree>
    <p:extLst>
      <p:ext uri="{BB962C8B-B14F-4D97-AF65-F5344CB8AC3E}">
        <p14:creationId xmlns:p14="http://schemas.microsoft.com/office/powerpoint/2010/main" xmlns="" val="1999678738"/>
      </p:ext>
    </p:extLst>
  </p:cSld>
  <p:clrMap bg1="lt1" tx1="dk1" bg2="lt2" tx2="dk2" accent1="accent1" accent2="accent2" accent3="accent3" accent4="accent4" accent5="accent5" accent6="accent6" hlink="hlink" folHlink="folHlink"/>
  <p:sldLayoutIdLst>
    <p:sldLayoutId id="2147483676" r:id="rId1"/>
    <p:sldLayoutId id="2147483678" r:id="rId2"/>
    <p:sldLayoutId id="2147483679" r:id="rId3"/>
    <p:sldLayoutId id="2147483698" r:id="rId4"/>
    <p:sldLayoutId id="2147483699" r:id="rId5"/>
    <p:sldLayoutId id="2147483700" r:id="rId6"/>
  </p:sldLayoutIdLst>
  <p:transition spd="slow">
    <p:fade/>
  </p:transition>
  <p:timing>
    <p:tnLst>
      <p:par>
        <p:cTn id="1" dur="indefinite" restart="never" nodeType="tmRoot"/>
      </p:par>
    </p:tnLst>
  </p:timing>
  <p:hf hdr="0" ftr="0" dt="0"/>
  <p:txStyles>
    <p:title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p:titleStyle>
    <p:body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792">
          <p15:clr>
            <a:srgbClr val="F26B43"/>
          </p15:clr>
        </p15:guide>
        <p15:guide id="3" pos="5352">
          <p15:clr>
            <a:srgbClr val="F26B43"/>
          </p15:clr>
        </p15:guide>
        <p15:guide id="4" orient="horz" pos="1104">
          <p15:clr>
            <a:srgbClr val="F26B43"/>
          </p15:clr>
        </p15:guide>
        <p15:guide id="5" orient="horz" pos="2376">
          <p15:clr>
            <a:srgbClr val="F26B43"/>
          </p15:clr>
        </p15:guide>
        <p15:guide id="6" orient="horz" pos="3432">
          <p15:clr>
            <a:srgbClr val="F26B43"/>
          </p15:clr>
        </p15:guide>
        <p15:guide id="7" pos="5760">
          <p15:clr>
            <a:srgbClr val="F26B43"/>
          </p15:clr>
        </p15:guide>
        <p15:guide id="8" orient="horz">
          <p15:clr>
            <a:srgbClr val="F26B43"/>
          </p15:clr>
        </p15:guide>
        <p15:guide id="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package" Target="../embeddings/Microsoft_Office_Excel_Worksheet1.xlsx"/><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package" Target="../embeddings/Microsoft_Office_Excel_Worksheet2.xlsx"/><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package" Target="../embeddings/Microsoft_Office_Excel_Worksheet3.xlsx"/><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package" Target="../embeddings/Microsoft_Office_Excel_Worksheet4.xlsx"/><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package" Target="../embeddings/Microsoft_Office_Excel_Worksheet5.xlsx"/><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6393754"/>
            <a:ext cx="1543050" cy="230832"/>
          </a:xfrm>
          <a:prstGeom prst="rect">
            <a:avLst/>
          </a:prstGeom>
          <a:noFill/>
        </p:spPr>
        <p:txBody>
          <a:bodyPr wrap="square" rtlCol="0">
            <a:spAutoFit/>
          </a:bodyPr>
          <a:lstStyle/>
          <a:p>
            <a:r>
              <a:rPr lang="en-US" sz="900" dirty="0" smtClean="0">
                <a:latin typeface="Arial" pitchFamily="34" charset="0"/>
                <a:cs typeface="Arial" pitchFamily="34" charset="0"/>
              </a:rPr>
              <a:t>As of 08/2020</a:t>
            </a:r>
            <a:endParaRPr lang="en-US" sz="900" dirty="0">
              <a:latin typeface="Arial" pitchFamily="34" charset="0"/>
              <a:cs typeface="Arial" pitchFamily="34" charset="0"/>
            </a:endParaRPr>
          </a:p>
        </p:txBody>
      </p:sp>
      <p:sp>
        <p:nvSpPr>
          <p:cNvPr id="13" name="TextBox 12"/>
          <p:cNvSpPr txBox="1"/>
          <p:nvPr/>
        </p:nvSpPr>
        <p:spPr>
          <a:xfrm>
            <a:off x="6409426" y="5588422"/>
            <a:ext cx="2734574" cy="1546577"/>
          </a:xfrm>
          <a:prstGeom prst="rect">
            <a:avLst/>
          </a:prstGeom>
          <a:noFill/>
        </p:spPr>
        <p:txBody>
          <a:bodyPr wrap="square" rtlCol="0">
            <a:spAutoFit/>
          </a:bodyPr>
          <a:lstStyle/>
          <a:p>
            <a:pPr algn="r"/>
            <a:endParaRPr lang="en-US" b="1" dirty="0" smtClean="0">
              <a:latin typeface="Arial" pitchFamily="34" charset="0"/>
              <a:cs typeface="Arial" pitchFamily="34" charset="0"/>
            </a:endParaRPr>
          </a:p>
          <a:p>
            <a:pPr algn="r"/>
            <a:r>
              <a:rPr lang="en-US" b="1" dirty="0" smtClean="0">
                <a:latin typeface="Arial" pitchFamily="34" charset="0"/>
                <a:cs typeface="Arial" pitchFamily="34" charset="0"/>
              </a:rPr>
              <a:t>Mr. Ed Carnine</a:t>
            </a:r>
          </a:p>
          <a:p>
            <a:pPr algn="r">
              <a:spcBef>
                <a:spcPts val="300"/>
              </a:spcBef>
            </a:pPr>
            <a:r>
              <a:rPr lang="en-US" sz="1400" b="1" dirty="0" smtClean="0">
                <a:latin typeface="Arial" pitchFamily="34" charset="0"/>
                <a:cs typeface="Arial" pitchFamily="34" charset="0"/>
              </a:rPr>
              <a:t>Emergency Manager </a:t>
            </a:r>
          </a:p>
          <a:p>
            <a:pPr algn="r"/>
            <a:r>
              <a:rPr lang="en-US" sz="1400" b="1" dirty="0" smtClean="0">
                <a:latin typeface="Arial" pitchFamily="34" charset="0"/>
                <a:cs typeface="Arial" pitchFamily="34" charset="0"/>
              </a:rPr>
              <a:t>USAG Fort Stewart</a:t>
            </a:r>
          </a:p>
          <a:p>
            <a:endParaRPr lang="en-US" sz="1400" b="1" dirty="0">
              <a:latin typeface="Arial" pitchFamily="34" charset="0"/>
              <a:cs typeface="Arial" pitchFamily="34" charset="0"/>
            </a:endParaRPr>
          </a:p>
          <a:p>
            <a:endParaRPr lang="en-US" sz="1400" b="1" dirty="0">
              <a:latin typeface="Arial" pitchFamily="34" charset="0"/>
              <a:cs typeface="Arial" pitchFamily="34" charset="0"/>
            </a:endParaRPr>
          </a:p>
        </p:txBody>
      </p:sp>
      <p:sp>
        <p:nvSpPr>
          <p:cNvPr id="10" name="Title 9"/>
          <p:cNvSpPr>
            <a:spLocks noGrp="1"/>
          </p:cNvSpPr>
          <p:nvPr>
            <p:ph type="ctrTitle"/>
          </p:nvPr>
        </p:nvSpPr>
        <p:spPr>
          <a:xfrm>
            <a:off x="276852" y="5106822"/>
            <a:ext cx="5847903" cy="969496"/>
          </a:xfrm>
        </p:spPr>
        <p:txBody>
          <a:bodyPr/>
          <a:lstStyle/>
          <a:p>
            <a:r>
              <a:rPr lang="en-US" dirty="0" smtClean="0"/>
              <a:t>FY21 Full-Scale Exercise</a:t>
            </a:r>
            <a:r>
              <a:rPr smtClean="0"/>
              <a:t/>
            </a:r>
            <a:br>
              <a:rPr smtClean="0"/>
            </a:br>
            <a:r>
              <a:rPr smtClean="0"/>
              <a:t>Vignettes</a:t>
            </a:r>
            <a:endParaRPr lang="en-US" sz="2000" dirty="0"/>
          </a:p>
        </p:txBody>
      </p:sp>
    </p:spTree>
    <p:extLst>
      <p:ext uri="{BB962C8B-B14F-4D97-AF65-F5344CB8AC3E}">
        <p14:creationId xmlns:p14="http://schemas.microsoft.com/office/powerpoint/2010/main" xmlns="" val="2747217846"/>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descr="USAG Main AOR.PNG"/>
          <p:cNvPicPr>
            <a:picLocks noGrp="1" noChangeAspect="1"/>
          </p:cNvPicPr>
          <p:nvPr>
            <p:ph idx="1"/>
          </p:nvPr>
        </p:nvPicPr>
        <p:blipFill>
          <a:blip r:embed="rId2"/>
          <a:stretch>
            <a:fillRect/>
          </a:stretch>
        </p:blipFill>
        <p:spPr>
          <a:xfrm>
            <a:off x="929275" y="807675"/>
            <a:ext cx="7556248" cy="5313275"/>
          </a:xfrm>
        </p:spPr>
      </p:pic>
      <p:sp>
        <p:nvSpPr>
          <p:cNvPr id="2" name="Title 1"/>
          <p:cNvSpPr>
            <a:spLocks noGrp="1"/>
          </p:cNvSpPr>
          <p:nvPr>
            <p:ph type="title"/>
          </p:nvPr>
        </p:nvSpPr>
        <p:spPr/>
        <p:txBody>
          <a:bodyPr/>
          <a:lstStyle/>
          <a:p>
            <a:pPr algn="ctr"/>
            <a:r>
              <a:rPr smtClean="0">
                <a:solidFill>
                  <a:schemeClr val="bg1"/>
                </a:solidFill>
              </a:rPr>
              <a:t>Full-Scale Exercise Overview</a:t>
            </a:r>
            <a:endParaRPr lang="en-US" dirty="0">
              <a:solidFill>
                <a:schemeClr val="bg1"/>
              </a:solidFill>
            </a:endParaRPr>
          </a:p>
        </p:txBody>
      </p:sp>
      <p:sp>
        <p:nvSpPr>
          <p:cNvPr id="4" name="Text Placeholder 3"/>
          <p:cNvSpPr>
            <a:spLocks noGrp="1"/>
          </p:cNvSpPr>
          <p:nvPr>
            <p:ph type="body" sz="quarter" idx="13"/>
          </p:nvPr>
        </p:nvSpPr>
        <p:spPr>
          <a:xfrm>
            <a:off x="0" y="6176840"/>
            <a:ext cx="8307388" cy="369332"/>
          </a:xfrm>
        </p:spPr>
        <p:txBody>
          <a:bodyPr/>
          <a:lstStyle/>
          <a:p>
            <a:r>
              <a:rPr smtClean="0"/>
              <a:t> </a:t>
            </a:r>
            <a:endParaRPr lang="en-US" dirty="0"/>
          </a:p>
        </p:txBody>
      </p:sp>
      <p:grpSp>
        <p:nvGrpSpPr>
          <p:cNvPr id="22" name="Group 21"/>
          <p:cNvGrpSpPr/>
          <p:nvPr/>
        </p:nvGrpSpPr>
        <p:grpSpPr>
          <a:xfrm>
            <a:off x="979739" y="819302"/>
            <a:ext cx="5978845" cy="4225804"/>
            <a:chOff x="979739" y="811986"/>
            <a:chExt cx="5978845" cy="4225804"/>
          </a:xfrm>
        </p:grpSpPr>
        <p:sp>
          <p:nvSpPr>
            <p:cNvPr id="19" name="Freeform 18"/>
            <p:cNvSpPr/>
            <p:nvPr/>
          </p:nvSpPr>
          <p:spPr>
            <a:xfrm>
              <a:off x="1170000" y="811986"/>
              <a:ext cx="4733365" cy="2498648"/>
            </a:xfrm>
            <a:custGeom>
              <a:avLst/>
              <a:gdLst>
                <a:gd name="connsiteX0" fmla="*/ 10758 w 4295176"/>
                <a:gd name="connsiteY0" fmla="*/ 1118795 h 2302136"/>
                <a:gd name="connsiteX1" fmla="*/ 247426 w 4295176"/>
                <a:gd name="connsiteY1" fmla="*/ 1226372 h 2302136"/>
                <a:gd name="connsiteX2" fmla="*/ 613186 w 4295176"/>
                <a:gd name="connsiteY2" fmla="*/ 1247887 h 2302136"/>
                <a:gd name="connsiteX3" fmla="*/ 892885 w 4295176"/>
                <a:gd name="connsiteY3" fmla="*/ 1258645 h 2302136"/>
                <a:gd name="connsiteX4" fmla="*/ 1086523 w 4295176"/>
                <a:gd name="connsiteY4" fmla="*/ 1226372 h 2302136"/>
                <a:gd name="connsiteX5" fmla="*/ 1333949 w 4295176"/>
                <a:gd name="connsiteY5" fmla="*/ 1290918 h 2302136"/>
                <a:gd name="connsiteX6" fmla="*/ 1366221 w 4295176"/>
                <a:gd name="connsiteY6" fmla="*/ 1301675 h 2302136"/>
                <a:gd name="connsiteX7" fmla="*/ 1452283 w 4295176"/>
                <a:gd name="connsiteY7" fmla="*/ 1301675 h 2302136"/>
                <a:gd name="connsiteX8" fmla="*/ 1742739 w 4295176"/>
                <a:gd name="connsiteY8" fmla="*/ 1301675 h 2302136"/>
                <a:gd name="connsiteX9" fmla="*/ 1979407 w 4295176"/>
                <a:gd name="connsiteY9" fmla="*/ 1290918 h 2302136"/>
                <a:gd name="connsiteX10" fmla="*/ 1990165 w 4295176"/>
                <a:gd name="connsiteY10" fmla="*/ 1258645 h 2302136"/>
                <a:gd name="connsiteX11" fmla="*/ 2011680 w 4295176"/>
                <a:gd name="connsiteY11" fmla="*/ 1226372 h 2302136"/>
                <a:gd name="connsiteX12" fmla="*/ 2065469 w 4295176"/>
                <a:gd name="connsiteY12" fmla="*/ 1194099 h 2302136"/>
                <a:gd name="connsiteX13" fmla="*/ 2130014 w 4295176"/>
                <a:gd name="connsiteY13" fmla="*/ 1161826 h 2302136"/>
                <a:gd name="connsiteX14" fmla="*/ 2173045 w 4295176"/>
                <a:gd name="connsiteY14" fmla="*/ 1032734 h 2302136"/>
                <a:gd name="connsiteX15" fmla="*/ 2269864 w 4295176"/>
                <a:gd name="connsiteY15" fmla="*/ 968188 h 2302136"/>
                <a:gd name="connsiteX16" fmla="*/ 2312894 w 4295176"/>
                <a:gd name="connsiteY16" fmla="*/ 946673 h 2302136"/>
                <a:gd name="connsiteX17" fmla="*/ 2517290 w 4295176"/>
                <a:gd name="connsiteY17" fmla="*/ 839096 h 2302136"/>
                <a:gd name="connsiteX18" fmla="*/ 2743200 w 4295176"/>
                <a:gd name="connsiteY18" fmla="*/ 774551 h 2302136"/>
                <a:gd name="connsiteX19" fmla="*/ 2775473 w 4295176"/>
                <a:gd name="connsiteY19" fmla="*/ 666974 h 2302136"/>
                <a:gd name="connsiteX20" fmla="*/ 2775473 w 4295176"/>
                <a:gd name="connsiteY20" fmla="*/ 484094 h 2302136"/>
                <a:gd name="connsiteX21" fmla="*/ 2850777 w 4295176"/>
                <a:gd name="connsiteY21" fmla="*/ 398033 h 2302136"/>
                <a:gd name="connsiteX22" fmla="*/ 2850777 w 4295176"/>
                <a:gd name="connsiteY22" fmla="*/ 355002 h 2302136"/>
                <a:gd name="connsiteX23" fmla="*/ 2753958 w 4295176"/>
                <a:gd name="connsiteY23" fmla="*/ 193638 h 2302136"/>
                <a:gd name="connsiteX24" fmla="*/ 2560320 w 4295176"/>
                <a:gd name="connsiteY24" fmla="*/ 139849 h 2302136"/>
                <a:gd name="connsiteX25" fmla="*/ 2269864 w 4295176"/>
                <a:gd name="connsiteY25" fmla="*/ 118334 h 2302136"/>
                <a:gd name="connsiteX26" fmla="*/ 2183803 w 4295176"/>
                <a:gd name="connsiteY26" fmla="*/ 32273 h 2302136"/>
                <a:gd name="connsiteX27" fmla="*/ 2173045 w 4295176"/>
                <a:gd name="connsiteY27" fmla="*/ 0 h 2302136"/>
                <a:gd name="connsiteX28" fmla="*/ 4001845 w 4295176"/>
                <a:gd name="connsiteY28" fmla="*/ 0 h 2302136"/>
                <a:gd name="connsiteX29" fmla="*/ 4001845 w 4295176"/>
                <a:gd name="connsiteY29" fmla="*/ 161365 h 2302136"/>
                <a:gd name="connsiteX30" fmla="*/ 4216998 w 4295176"/>
                <a:gd name="connsiteY30" fmla="*/ 236668 h 2302136"/>
                <a:gd name="connsiteX31" fmla="*/ 4292301 w 4295176"/>
                <a:gd name="connsiteY31" fmla="*/ 430306 h 2302136"/>
                <a:gd name="connsiteX32" fmla="*/ 4184725 w 4295176"/>
                <a:gd name="connsiteY32" fmla="*/ 602428 h 2302136"/>
                <a:gd name="connsiteX33" fmla="*/ 4130937 w 4295176"/>
                <a:gd name="connsiteY33" fmla="*/ 613186 h 2302136"/>
                <a:gd name="connsiteX34" fmla="*/ 3948057 w 4295176"/>
                <a:gd name="connsiteY34" fmla="*/ 742278 h 2302136"/>
                <a:gd name="connsiteX35" fmla="*/ 3937299 w 4295176"/>
                <a:gd name="connsiteY35" fmla="*/ 774551 h 2302136"/>
                <a:gd name="connsiteX36" fmla="*/ 3926541 w 4295176"/>
                <a:gd name="connsiteY36" fmla="*/ 785308 h 2302136"/>
                <a:gd name="connsiteX37" fmla="*/ 3722146 w 4295176"/>
                <a:gd name="connsiteY37" fmla="*/ 1021976 h 2302136"/>
                <a:gd name="connsiteX38" fmla="*/ 3711389 w 4295176"/>
                <a:gd name="connsiteY38" fmla="*/ 1194099 h 2302136"/>
                <a:gd name="connsiteX39" fmla="*/ 3248810 w 4295176"/>
                <a:gd name="connsiteY39" fmla="*/ 1366221 h 2302136"/>
                <a:gd name="connsiteX40" fmla="*/ 3044414 w 4295176"/>
                <a:gd name="connsiteY40" fmla="*/ 1495313 h 2302136"/>
                <a:gd name="connsiteX41" fmla="*/ 3044414 w 4295176"/>
                <a:gd name="connsiteY41" fmla="*/ 1516828 h 2302136"/>
                <a:gd name="connsiteX42" fmla="*/ 3001384 w 4295176"/>
                <a:gd name="connsiteY42" fmla="*/ 1742739 h 2302136"/>
                <a:gd name="connsiteX43" fmla="*/ 2990626 w 4295176"/>
                <a:gd name="connsiteY43" fmla="*/ 1775012 h 2302136"/>
                <a:gd name="connsiteX44" fmla="*/ 2463501 w 4295176"/>
                <a:gd name="connsiteY44" fmla="*/ 2108499 h 2302136"/>
                <a:gd name="connsiteX45" fmla="*/ 2452744 w 4295176"/>
                <a:gd name="connsiteY45" fmla="*/ 2151529 h 2302136"/>
                <a:gd name="connsiteX46" fmla="*/ 2431229 w 4295176"/>
                <a:gd name="connsiteY46" fmla="*/ 2173045 h 2302136"/>
                <a:gd name="connsiteX47" fmla="*/ 2420471 w 4295176"/>
                <a:gd name="connsiteY47" fmla="*/ 2173045 h 2302136"/>
                <a:gd name="connsiteX48" fmla="*/ 2183803 w 4295176"/>
                <a:gd name="connsiteY48" fmla="*/ 2280621 h 2302136"/>
                <a:gd name="connsiteX49" fmla="*/ 2162287 w 4295176"/>
                <a:gd name="connsiteY49" fmla="*/ 2302136 h 2302136"/>
                <a:gd name="connsiteX50" fmla="*/ 1818043 w 4295176"/>
                <a:gd name="connsiteY50" fmla="*/ 2291379 h 2302136"/>
                <a:gd name="connsiteX51" fmla="*/ 1796527 w 4295176"/>
                <a:gd name="connsiteY51" fmla="*/ 2269864 h 2302136"/>
                <a:gd name="connsiteX52" fmla="*/ 1495313 w 4295176"/>
                <a:gd name="connsiteY52" fmla="*/ 2162287 h 2302136"/>
                <a:gd name="connsiteX53" fmla="*/ 1398494 w 4295176"/>
                <a:gd name="connsiteY53" fmla="*/ 2130014 h 2302136"/>
                <a:gd name="connsiteX54" fmla="*/ 1376979 w 4295176"/>
                <a:gd name="connsiteY54" fmla="*/ 2097741 h 2302136"/>
                <a:gd name="connsiteX55" fmla="*/ 1204857 w 4295176"/>
                <a:gd name="connsiteY55" fmla="*/ 2000922 h 2302136"/>
                <a:gd name="connsiteX56" fmla="*/ 1161826 w 4295176"/>
                <a:gd name="connsiteY56" fmla="*/ 1990165 h 2302136"/>
                <a:gd name="connsiteX57" fmla="*/ 1151069 w 4295176"/>
                <a:gd name="connsiteY57" fmla="*/ 1957892 h 2302136"/>
                <a:gd name="connsiteX58" fmla="*/ 1129553 w 4295176"/>
                <a:gd name="connsiteY58" fmla="*/ 1925619 h 2302136"/>
                <a:gd name="connsiteX59" fmla="*/ 903643 w 4295176"/>
                <a:gd name="connsiteY59" fmla="*/ 1850315 h 2302136"/>
                <a:gd name="connsiteX60" fmla="*/ 849854 w 4295176"/>
                <a:gd name="connsiteY60" fmla="*/ 1828800 h 2302136"/>
                <a:gd name="connsiteX61" fmla="*/ 656217 w 4295176"/>
                <a:gd name="connsiteY61" fmla="*/ 1807285 h 2302136"/>
                <a:gd name="connsiteX62" fmla="*/ 494852 w 4295176"/>
                <a:gd name="connsiteY62" fmla="*/ 1785769 h 2302136"/>
                <a:gd name="connsiteX63" fmla="*/ 462579 w 4295176"/>
                <a:gd name="connsiteY63" fmla="*/ 1775012 h 2302136"/>
                <a:gd name="connsiteX64" fmla="*/ 344245 w 4295176"/>
                <a:gd name="connsiteY64" fmla="*/ 1667435 h 2302136"/>
                <a:gd name="connsiteX65" fmla="*/ 333487 w 4295176"/>
                <a:gd name="connsiteY65" fmla="*/ 1635162 h 2302136"/>
                <a:gd name="connsiteX66" fmla="*/ 301214 w 4295176"/>
                <a:gd name="connsiteY66" fmla="*/ 1613647 h 2302136"/>
                <a:gd name="connsiteX67" fmla="*/ 215153 w 4295176"/>
                <a:gd name="connsiteY67" fmla="*/ 1527586 h 2302136"/>
                <a:gd name="connsiteX68" fmla="*/ 107577 w 4295176"/>
                <a:gd name="connsiteY68" fmla="*/ 1473798 h 2302136"/>
                <a:gd name="connsiteX69" fmla="*/ 53789 w 4295176"/>
                <a:gd name="connsiteY69" fmla="*/ 1441525 h 2302136"/>
                <a:gd name="connsiteX70" fmla="*/ 0 w 4295176"/>
                <a:gd name="connsiteY70" fmla="*/ 1398494 h 2302136"/>
                <a:gd name="connsiteX71" fmla="*/ 10758 w 4295176"/>
                <a:gd name="connsiteY71" fmla="*/ 1118795 h 2302136"/>
                <a:gd name="connsiteX0" fmla="*/ 10758 w 4295176"/>
                <a:gd name="connsiteY0" fmla="*/ 1118795 h 2302136"/>
                <a:gd name="connsiteX1" fmla="*/ 247426 w 4295176"/>
                <a:gd name="connsiteY1" fmla="*/ 1226372 h 2302136"/>
                <a:gd name="connsiteX2" fmla="*/ 613186 w 4295176"/>
                <a:gd name="connsiteY2" fmla="*/ 1247887 h 2302136"/>
                <a:gd name="connsiteX3" fmla="*/ 892885 w 4295176"/>
                <a:gd name="connsiteY3" fmla="*/ 1258645 h 2302136"/>
                <a:gd name="connsiteX4" fmla="*/ 1086523 w 4295176"/>
                <a:gd name="connsiteY4" fmla="*/ 1226372 h 2302136"/>
                <a:gd name="connsiteX5" fmla="*/ 1333949 w 4295176"/>
                <a:gd name="connsiteY5" fmla="*/ 1290918 h 2302136"/>
                <a:gd name="connsiteX6" fmla="*/ 1366221 w 4295176"/>
                <a:gd name="connsiteY6" fmla="*/ 1301675 h 2302136"/>
                <a:gd name="connsiteX7" fmla="*/ 1452283 w 4295176"/>
                <a:gd name="connsiteY7" fmla="*/ 1301675 h 2302136"/>
                <a:gd name="connsiteX8" fmla="*/ 1742739 w 4295176"/>
                <a:gd name="connsiteY8" fmla="*/ 1301675 h 2302136"/>
                <a:gd name="connsiteX9" fmla="*/ 1979407 w 4295176"/>
                <a:gd name="connsiteY9" fmla="*/ 1290918 h 2302136"/>
                <a:gd name="connsiteX10" fmla="*/ 1990165 w 4295176"/>
                <a:gd name="connsiteY10" fmla="*/ 1258645 h 2302136"/>
                <a:gd name="connsiteX11" fmla="*/ 2011680 w 4295176"/>
                <a:gd name="connsiteY11" fmla="*/ 1226372 h 2302136"/>
                <a:gd name="connsiteX12" fmla="*/ 2065469 w 4295176"/>
                <a:gd name="connsiteY12" fmla="*/ 1194099 h 2302136"/>
                <a:gd name="connsiteX13" fmla="*/ 2130014 w 4295176"/>
                <a:gd name="connsiteY13" fmla="*/ 1161826 h 2302136"/>
                <a:gd name="connsiteX14" fmla="*/ 2173045 w 4295176"/>
                <a:gd name="connsiteY14" fmla="*/ 1032734 h 2302136"/>
                <a:gd name="connsiteX15" fmla="*/ 2269864 w 4295176"/>
                <a:gd name="connsiteY15" fmla="*/ 968188 h 2302136"/>
                <a:gd name="connsiteX16" fmla="*/ 2312894 w 4295176"/>
                <a:gd name="connsiteY16" fmla="*/ 946673 h 2302136"/>
                <a:gd name="connsiteX17" fmla="*/ 2517290 w 4295176"/>
                <a:gd name="connsiteY17" fmla="*/ 839096 h 2302136"/>
                <a:gd name="connsiteX18" fmla="*/ 2743200 w 4295176"/>
                <a:gd name="connsiteY18" fmla="*/ 774551 h 2302136"/>
                <a:gd name="connsiteX19" fmla="*/ 2775473 w 4295176"/>
                <a:gd name="connsiteY19" fmla="*/ 666974 h 2302136"/>
                <a:gd name="connsiteX20" fmla="*/ 2775473 w 4295176"/>
                <a:gd name="connsiteY20" fmla="*/ 484094 h 2302136"/>
                <a:gd name="connsiteX21" fmla="*/ 2850777 w 4295176"/>
                <a:gd name="connsiteY21" fmla="*/ 398033 h 2302136"/>
                <a:gd name="connsiteX22" fmla="*/ 2850777 w 4295176"/>
                <a:gd name="connsiteY22" fmla="*/ 355002 h 2302136"/>
                <a:gd name="connsiteX23" fmla="*/ 2753958 w 4295176"/>
                <a:gd name="connsiteY23" fmla="*/ 193638 h 2302136"/>
                <a:gd name="connsiteX24" fmla="*/ 2560320 w 4295176"/>
                <a:gd name="connsiteY24" fmla="*/ 139849 h 2302136"/>
                <a:gd name="connsiteX25" fmla="*/ 2269864 w 4295176"/>
                <a:gd name="connsiteY25" fmla="*/ 118334 h 2302136"/>
                <a:gd name="connsiteX26" fmla="*/ 2183803 w 4295176"/>
                <a:gd name="connsiteY26" fmla="*/ 32273 h 2302136"/>
                <a:gd name="connsiteX27" fmla="*/ 2173045 w 4295176"/>
                <a:gd name="connsiteY27" fmla="*/ 0 h 2302136"/>
                <a:gd name="connsiteX28" fmla="*/ 4001845 w 4295176"/>
                <a:gd name="connsiteY28" fmla="*/ 0 h 2302136"/>
                <a:gd name="connsiteX29" fmla="*/ 4001845 w 4295176"/>
                <a:gd name="connsiteY29" fmla="*/ 161365 h 2302136"/>
                <a:gd name="connsiteX30" fmla="*/ 4216998 w 4295176"/>
                <a:gd name="connsiteY30" fmla="*/ 236668 h 2302136"/>
                <a:gd name="connsiteX31" fmla="*/ 4292301 w 4295176"/>
                <a:gd name="connsiteY31" fmla="*/ 430306 h 2302136"/>
                <a:gd name="connsiteX32" fmla="*/ 4184725 w 4295176"/>
                <a:gd name="connsiteY32" fmla="*/ 602428 h 2302136"/>
                <a:gd name="connsiteX33" fmla="*/ 4130937 w 4295176"/>
                <a:gd name="connsiteY33" fmla="*/ 613186 h 2302136"/>
                <a:gd name="connsiteX34" fmla="*/ 3948057 w 4295176"/>
                <a:gd name="connsiteY34" fmla="*/ 742278 h 2302136"/>
                <a:gd name="connsiteX35" fmla="*/ 3937299 w 4295176"/>
                <a:gd name="connsiteY35" fmla="*/ 774551 h 2302136"/>
                <a:gd name="connsiteX36" fmla="*/ 3926541 w 4295176"/>
                <a:gd name="connsiteY36" fmla="*/ 785308 h 2302136"/>
                <a:gd name="connsiteX37" fmla="*/ 3722146 w 4295176"/>
                <a:gd name="connsiteY37" fmla="*/ 1021976 h 2302136"/>
                <a:gd name="connsiteX38" fmla="*/ 3711389 w 4295176"/>
                <a:gd name="connsiteY38" fmla="*/ 1194099 h 2302136"/>
                <a:gd name="connsiteX39" fmla="*/ 3248810 w 4295176"/>
                <a:gd name="connsiteY39" fmla="*/ 1366221 h 2302136"/>
                <a:gd name="connsiteX40" fmla="*/ 3044414 w 4295176"/>
                <a:gd name="connsiteY40" fmla="*/ 1495313 h 2302136"/>
                <a:gd name="connsiteX41" fmla="*/ 3044414 w 4295176"/>
                <a:gd name="connsiteY41" fmla="*/ 1516828 h 2302136"/>
                <a:gd name="connsiteX42" fmla="*/ 3001384 w 4295176"/>
                <a:gd name="connsiteY42" fmla="*/ 1742739 h 2302136"/>
                <a:gd name="connsiteX43" fmla="*/ 2990626 w 4295176"/>
                <a:gd name="connsiteY43" fmla="*/ 1775012 h 2302136"/>
                <a:gd name="connsiteX44" fmla="*/ 2463501 w 4295176"/>
                <a:gd name="connsiteY44" fmla="*/ 1691533 h 2302136"/>
                <a:gd name="connsiteX45" fmla="*/ 2452744 w 4295176"/>
                <a:gd name="connsiteY45" fmla="*/ 2151529 h 2302136"/>
                <a:gd name="connsiteX46" fmla="*/ 2431229 w 4295176"/>
                <a:gd name="connsiteY46" fmla="*/ 2173045 h 2302136"/>
                <a:gd name="connsiteX47" fmla="*/ 2420471 w 4295176"/>
                <a:gd name="connsiteY47" fmla="*/ 2173045 h 2302136"/>
                <a:gd name="connsiteX48" fmla="*/ 2183803 w 4295176"/>
                <a:gd name="connsiteY48" fmla="*/ 2280621 h 2302136"/>
                <a:gd name="connsiteX49" fmla="*/ 2162287 w 4295176"/>
                <a:gd name="connsiteY49" fmla="*/ 2302136 h 2302136"/>
                <a:gd name="connsiteX50" fmla="*/ 1818043 w 4295176"/>
                <a:gd name="connsiteY50" fmla="*/ 2291379 h 2302136"/>
                <a:gd name="connsiteX51" fmla="*/ 1796527 w 4295176"/>
                <a:gd name="connsiteY51" fmla="*/ 2269864 h 2302136"/>
                <a:gd name="connsiteX52" fmla="*/ 1495313 w 4295176"/>
                <a:gd name="connsiteY52" fmla="*/ 2162287 h 2302136"/>
                <a:gd name="connsiteX53" fmla="*/ 1398494 w 4295176"/>
                <a:gd name="connsiteY53" fmla="*/ 2130014 h 2302136"/>
                <a:gd name="connsiteX54" fmla="*/ 1376979 w 4295176"/>
                <a:gd name="connsiteY54" fmla="*/ 2097741 h 2302136"/>
                <a:gd name="connsiteX55" fmla="*/ 1204857 w 4295176"/>
                <a:gd name="connsiteY55" fmla="*/ 2000922 h 2302136"/>
                <a:gd name="connsiteX56" fmla="*/ 1161826 w 4295176"/>
                <a:gd name="connsiteY56" fmla="*/ 1990165 h 2302136"/>
                <a:gd name="connsiteX57" fmla="*/ 1151069 w 4295176"/>
                <a:gd name="connsiteY57" fmla="*/ 1957892 h 2302136"/>
                <a:gd name="connsiteX58" fmla="*/ 1129553 w 4295176"/>
                <a:gd name="connsiteY58" fmla="*/ 1925619 h 2302136"/>
                <a:gd name="connsiteX59" fmla="*/ 903643 w 4295176"/>
                <a:gd name="connsiteY59" fmla="*/ 1850315 h 2302136"/>
                <a:gd name="connsiteX60" fmla="*/ 849854 w 4295176"/>
                <a:gd name="connsiteY60" fmla="*/ 1828800 h 2302136"/>
                <a:gd name="connsiteX61" fmla="*/ 656217 w 4295176"/>
                <a:gd name="connsiteY61" fmla="*/ 1807285 h 2302136"/>
                <a:gd name="connsiteX62" fmla="*/ 494852 w 4295176"/>
                <a:gd name="connsiteY62" fmla="*/ 1785769 h 2302136"/>
                <a:gd name="connsiteX63" fmla="*/ 462579 w 4295176"/>
                <a:gd name="connsiteY63" fmla="*/ 1775012 h 2302136"/>
                <a:gd name="connsiteX64" fmla="*/ 344245 w 4295176"/>
                <a:gd name="connsiteY64" fmla="*/ 1667435 h 2302136"/>
                <a:gd name="connsiteX65" fmla="*/ 333487 w 4295176"/>
                <a:gd name="connsiteY65" fmla="*/ 1635162 h 2302136"/>
                <a:gd name="connsiteX66" fmla="*/ 301214 w 4295176"/>
                <a:gd name="connsiteY66" fmla="*/ 1613647 h 2302136"/>
                <a:gd name="connsiteX67" fmla="*/ 215153 w 4295176"/>
                <a:gd name="connsiteY67" fmla="*/ 1527586 h 2302136"/>
                <a:gd name="connsiteX68" fmla="*/ 107577 w 4295176"/>
                <a:gd name="connsiteY68" fmla="*/ 1473798 h 2302136"/>
                <a:gd name="connsiteX69" fmla="*/ 53789 w 4295176"/>
                <a:gd name="connsiteY69" fmla="*/ 1441525 h 2302136"/>
                <a:gd name="connsiteX70" fmla="*/ 0 w 4295176"/>
                <a:gd name="connsiteY70" fmla="*/ 1398494 h 2302136"/>
                <a:gd name="connsiteX71" fmla="*/ 10758 w 4295176"/>
                <a:gd name="connsiteY71" fmla="*/ 1118795 h 2302136"/>
                <a:gd name="connsiteX0" fmla="*/ 10758 w 4295176"/>
                <a:gd name="connsiteY0" fmla="*/ 1118795 h 2302136"/>
                <a:gd name="connsiteX1" fmla="*/ 247426 w 4295176"/>
                <a:gd name="connsiteY1" fmla="*/ 1226372 h 2302136"/>
                <a:gd name="connsiteX2" fmla="*/ 613186 w 4295176"/>
                <a:gd name="connsiteY2" fmla="*/ 1247887 h 2302136"/>
                <a:gd name="connsiteX3" fmla="*/ 892885 w 4295176"/>
                <a:gd name="connsiteY3" fmla="*/ 1258645 h 2302136"/>
                <a:gd name="connsiteX4" fmla="*/ 1086523 w 4295176"/>
                <a:gd name="connsiteY4" fmla="*/ 1226372 h 2302136"/>
                <a:gd name="connsiteX5" fmla="*/ 1333949 w 4295176"/>
                <a:gd name="connsiteY5" fmla="*/ 1290918 h 2302136"/>
                <a:gd name="connsiteX6" fmla="*/ 1366221 w 4295176"/>
                <a:gd name="connsiteY6" fmla="*/ 1301675 h 2302136"/>
                <a:gd name="connsiteX7" fmla="*/ 1452283 w 4295176"/>
                <a:gd name="connsiteY7" fmla="*/ 1301675 h 2302136"/>
                <a:gd name="connsiteX8" fmla="*/ 1742739 w 4295176"/>
                <a:gd name="connsiteY8" fmla="*/ 1301675 h 2302136"/>
                <a:gd name="connsiteX9" fmla="*/ 1979407 w 4295176"/>
                <a:gd name="connsiteY9" fmla="*/ 1290918 h 2302136"/>
                <a:gd name="connsiteX10" fmla="*/ 1990165 w 4295176"/>
                <a:gd name="connsiteY10" fmla="*/ 1258645 h 2302136"/>
                <a:gd name="connsiteX11" fmla="*/ 2011680 w 4295176"/>
                <a:gd name="connsiteY11" fmla="*/ 1226372 h 2302136"/>
                <a:gd name="connsiteX12" fmla="*/ 2065469 w 4295176"/>
                <a:gd name="connsiteY12" fmla="*/ 1194099 h 2302136"/>
                <a:gd name="connsiteX13" fmla="*/ 2130014 w 4295176"/>
                <a:gd name="connsiteY13" fmla="*/ 1161826 h 2302136"/>
                <a:gd name="connsiteX14" fmla="*/ 2173045 w 4295176"/>
                <a:gd name="connsiteY14" fmla="*/ 1032734 h 2302136"/>
                <a:gd name="connsiteX15" fmla="*/ 2269864 w 4295176"/>
                <a:gd name="connsiteY15" fmla="*/ 968188 h 2302136"/>
                <a:gd name="connsiteX16" fmla="*/ 2312894 w 4295176"/>
                <a:gd name="connsiteY16" fmla="*/ 946673 h 2302136"/>
                <a:gd name="connsiteX17" fmla="*/ 2517290 w 4295176"/>
                <a:gd name="connsiteY17" fmla="*/ 839096 h 2302136"/>
                <a:gd name="connsiteX18" fmla="*/ 2743200 w 4295176"/>
                <a:gd name="connsiteY18" fmla="*/ 774551 h 2302136"/>
                <a:gd name="connsiteX19" fmla="*/ 2775473 w 4295176"/>
                <a:gd name="connsiteY19" fmla="*/ 666974 h 2302136"/>
                <a:gd name="connsiteX20" fmla="*/ 2775473 w 4295176"/>
                <a:gd name="connsiteY20" fmla="*/ 484094 h 2302136"/>
                <a:gd name="connsiteX21" fmla="*/ 2850777 w 4295176"/>
                <a:gd name="connsiteY21" fmla="*/ 398033 h 2302136"/>
                <a:gd name="connsiteX22" fmla="*/ 2850777 w 4295176"/>
                <a:gd name="connsiteY22" fmla="*/ 355002 h 2302136"/>
                <a:gd name="connsiteX23" fmla="*/ 2753958 w 4295176"/>
                <a:gd name="connsiteY23" fmla="*/ 193638 h 2302136"/>
                <a:gd name="connsiteX24" fmla="*/ 2560320 w 4295176"/>
                <a:gd name="connsiteY24" fmla="*/ 139849 h 2302136"/>
                <a:gd name="connsiteX25" fmla="*/ 2269864 w 4295176"/>
                <a:gd name="connsiteY25" fmla="*/ 118334 h 2302136"/>
                <a:gd name="connsiteX26" fmla="*/ 2183803 w 4295176"/>
                <a:gd name="connsiteY26" fmla="*/ 32273 h 2302136"/>
                <a:gd name="connsiteX27" fmla="*/ 2173045 w 4295176"/>
                <a:gd name="connsiteY27" fmla="*/ 0 h 2302136"/>
                <a:gd name="connsiteX28" fmla="*/ 4001845 w 4295176"/>
                <a:gd name="connsiteY28" fmla="*/ 0 h 2302136"/>
                <a:gd name="connsiteX29" fmla="*/ 4001845 w 4295176"/>
                <a:gd name="connsiteY29" fmla="*/ 161365 h 2302136"/>
                <a:gd name="connsiteX30" fmla="*/ 4216998 w 4295176"/>
                <a:gd name="connsiteY30" fmla="*/ 236668 h 2302136"/>
                <a:gd name="connsiteX31" fmla="*/ 4292301 w 4295176"/>
                <a:gd name="connsiteY31" fmla="*/ 430306 h 2302136"/>
                <a:gd name="connsiteX32" fmla="*/ 4184725 w 4295176"/>
                <a:gd name="connsiteY32" fmla="*/ 602428 h 2302136"/>
                <a:gd name="connsiteX33" fmla="*/ 4130937 w 4295176"/>
                <a:gd name="connsiteY33" fmla="*/ 613186 h 2302136"/>
                <a:gd name="connsiteX34" fmla="*/ 3948057 w 4295176"/>
                <a:gd name="connsiteY34" fmla="*/ 742278 h 2302136"/>
                <a:gd name="connsiteX35" fmla="*/ 3937299 w 4295176"/>
                <a:gd name="connsiteY35" fmla="*/ 774551 h 2302136"/>
                <a:gd name="connsiteX36" fmla="*/ 3926541 w 4295176"/>
                <a:gd name="connsiteY36" fmla="*/ 785308 h 2302136"/>
                <a:gd name="connsiteX37" fmla="*/ 3722146 w 4295176"/>
                <a:gd name="connsiteY37" fmla="*/ 1021976 h 2302136"/>
                <a:gd name="connsiteX38" fmla="*/ 3711389 w 4295176"/>
                <a:gd name="connsiteY38" fmla="*/ 1194099 h 2302136"/>
                <a:gd name="connsiteX39" fmla="*/ 3248810 w 4295176"/>
                <a:gd name="connsiteY39" fmla="*/ 1366221 h 2302136"/>
                <a:gd name="connsiteX40" fmla="*/ 3044414 w 4295176"/>
                <a:gd name="connsiteY40" fmla="*/ 1495313 h 2302136"/>
                <a:gd name="connsiteX41" fmla="*/ 3044414 w 4295176"/>
                <a:gd name="connsiteY41" fmla="*/ 1516828 h 2302136"/>
                <a:gd name="connsiteX42" fmla="*/ 3001384 w 4295176"/>
                <a:gd name="connsiteY42" fmla="*/ 1742739 h 2302136"/>
                <a:gd name="connsiteX43" fmla="*/ 2990626 w 4295176"/>
                <a:gd name="connsiteY43" fmla="*/ 1775012 h 2302136"/>
                <a:gd name="connsiteX44" fmla="*/ 2824098 w 4295176"/>
                <a:gd name="connsiteY44" fmla="*/ 1550822 h 2302136"/>
                <a:gd name="connsiteX45" fmla="*/ 2463501 w 4295176"/>
                <a:gd name="connsiteY45" fmla="*/ 1691533 h 2302136"/>
                <a:gd name="connsiteX46" fmla="*/ 2452744 w 4295176"/>
                <a:gd name="connsiteY46" fmla="*/ 2151529 h 2302136"/>
                <a:gd name="connsiteX47" fmla="*/ 2431229 w 4295176"/>
                <a:gd name="connsiteY47" fmla="*/ 2173045 h 2302136"/>
                <a:gd name="connsiteX48" fmla="*/ 2420471 w 4295176"/>
                <a:gd name="connsiteY48" fmla="*/ 2173045 h 2302136"/>
                <a:gd name="connsiteX49" fmla="*/ 2183803 w 4295176"/>
                <a:gd name="connsiteY49" fmla="*/ 2280621 h 2302136"/>
                <a:gd name="connsiteX50" fmla="*/ 2162287 w 4295176"/>
                <a:gd name="connsiteY50" fmla="*/ 2302136 h 2302136"/>
                <a:gd name="connsiteX51" fmla="*/ 1818043 w 4295176"/>
                <a:gd name="connsiteY51" fmla="*/ 2291379 h 2302136"/>
                <a:gd name="connsiteX52" fmla="*/ 1796527 w 4295176"/>
                <a:gd name="connsiteY52" fmla="*/ 2269864 h 2302136"/>
                <a:gd name="connsiteX53" fmla="*/ 1495313 w 4295176"/>
                <a:gd name="connsiteY53" fmla="*/ 2162287 h 2302136"/>
                <a:gd name="connsiteX54" fmla="*/ 1398494 w 4295176"/>
                <a:gd name="connsiteY54" fmla="*/ 2130014 h 2302136"/>
                <a:gd name="connsiteX55" fmla="*/ 1376979 w 4295176"/>
                <a:gd name="connsiteY55" fmla="*/ 2097741 h 2302136"/>
                <a:gd name="connsiteX56" fmla="*/ 1204857 w 4295176"/>
                <a:gd name="connsiteY56" fmla="*/ 2000922 h 2302136"/>
                <a:gd name="connsiteX57" fmla="*/ 1161826 w 4295176"/>
                <a:gd name="connsiteY57" fmla="*/ 1990165 h 2302136"/>
                <a:gd name="connsiteX58" fmla="*/ 1151069 w 4295176"/>
                <a:gd name="connsiteY58" fmla="*/ 1957892 h 2302136"/>
                <a:gd name="connsiteX59" fmla="*/ 1129553 w 4295176"/>
                <a:gd name="connsiteY59" fmla="*/ 1925619 h 2302136"/>
                <a:gd name="connsiteX60" fmla="*/ 903643 w 4295176"/>
                <a:gd name="connsiteY60" fmla="*/ 1850315 h 2302136"/>
                <a:gd name="connsiteX61" fmla="*/ 849854 w 4295176"/>
                <a:gd name="connsiteY61" fmla="*/ 1828800 h 2302136"/>
                <a:gd name="connsiteX62" fmla="*/ 656217 w 4295176"/>
                <a:gd name="connsiteY62" fmla="*/ 1807285 h 2302136"/>
                <a:gd name="connsiteX63" fmla="*/ 494852 w 4295176"/>
                <a:gd name="connsiteY63" fmla="*/ 1785769 h 2302136"/>
                <a:gd name="connsiteX64" fmla="*/ 462579 w 4295176"/>
                <a:gd name="connsiteY64" fmla="*/ 1775012 h 2302136"/>
                <a:gd name="connsiteX65" fmla="*/ 344245 w 4295176"/>
                <a:gd name="connsiteY65" fmla="*/ 1667435 h 2302136"/>
                <a:gd name="connsiteX66" fmla="*/ 333487 w 4295176"/>
                <a:gd name="connsiteY66" fmla="*/ 1635162 h 2302136"/>
                <a:gd name="connsiteX67" fmla="*/ 301214 w 4295176"/>
                <a:gd name="connsiteY67" fmla="*/ 1613647 h 2302136"/>
                <a:gd name="connsiteX68" fmla="*/ 215153 w 4295176"/>
                <a:gd name="connsiteY68" fmla="*/ 1527586 h 2302136"/>
                <a:gd name="connsiteX69" fmla="*/ 107577 w 4295176"/>
                <a:gd name="connsiteY69" fmla="*/ 1473798 h 2302136"/>
                <a:gd name="connsiteX70" fmla="*/ 53789 w 4295176"/>
                <a:gd name="connsiteY70" fmla="*/ 1441525 h 2302136"/>
                <a:gd name="connsiteX71" fmla="*/ 0 w 4295176"/>
                <a:gd name="connsiteY71" fmla="*/ 1398494 h 2302136"/>
                <a:gd name="connsiteX72" fmla="*/ 10758 w 4295176"/>
                <a:gd name="connsiteY72" fmla="*/ 1118795 h 2302136"/>
                <a:gd name="connsiteX0" fmla="*/ 10758 w 4295176"/>
                <a:gd name="connsiteY0" fmla="*/ 1118795 h 2302136"/>
                <a:gd name="connsiteX1" fmla="*/ 247426 w 4295176"/>
                <a:gd name="connsiteY1" fmla="*/ 1226372 h 2302136"/>
                <a:gd name="connsiteX2" fmla="*/ 613186 w 4295176"/>
                <a:gd name="connsiteY2" fmla="*/ 1247887 h 2302136"/>
                <a:gd name="connsiteX3" fmla="*/ 892885 w 4295176"/>
                <a:gd name="connsiteY3" fmla="*/ 1258645 h 2302136"/>
                <a:gd name="connsiteX4" fmla="*/ 1086523 w 4295176"/>
                <a:gd name="connsiteY4" fmla="*/ 1226372 h 2302136"/>
                <a:gd name="connsiteX5" fmla="*/ 1333949 w 4295176"/>
                <a:gd name="connsiteY5" fmla="*/ 1290918 h 2302136"/>
                <a:gd name="connsiteX6" fmla="*/ 1366221 w 4295176"/>
                <a:gd name="connsiteY6" fmla="*/ 1301675 h 2302136"/>
                <a:gd name="connsiteX7" fmla="*/ 1452283 w 4295176"/>
                <a:gd name="connsiteY7" fmla="*/ 1301675 h 2302136"/>
                <a:gd name="connsiteX8" fmla="*/ 1742739 w 4295176"/>
                <a:gd name="connsiteY8" fmla="*/ 1301675 h 2302136"/>
                <a:gd name="connsiteX9" fmla="*/ 1979407 w 4295176"/>
                <a:gd name="connsiteY9" fmla="*/ 1290918 h 2302136"/>
                <a:gd name="connsiteX10" fmla="*/ 1990165 w 4295176"/>
                <a:gd name="connsiteY10" fmla="*/ 1258645 h 2302136"/>
                <a:gd name="connsiteX11" fmla="*/ 2011680 w 4295176"/>
                <a:gd name="connsiteY11" fmla="*/ 1226372 h 2302136"/>
                <a:gd name="connsiteX12" fmla="*/ 2065469 w 4295176"/>
                <a:gd name="connsiteY12" fmla="*/ 1194099 h 2302136"/>
                <a:gd name="connsiteX13" fmla="*/ 2130014 w 4295176"/>
                <a:gd name="connsiteY13" fmla="*/ 1161826 h 2302136"/>
                <a:gd name="connsiteX14" fmla="*/ 2173045 w 4295176"/>
                <a:gd name="connsiteY14" fmla="*/ 1032734 h 2302136"/>
                <a:gd name="connsiteX15" fmla="*/ 2269864 w 4295176"/>
                <a:gd name="connsiteY15" fmla="*/ 968188 h 2302136"/>
                <a:gd name="connsiteX16" fmla="*/ 2312894 w 4295176"/>
                <a:gd name="connsiteY16" fmla="*/ 946673 h 2302136"/>
                <a:gd name="connsiteX17" fmla="*/ 2517290 w 4295176"/>
                <a:gd name="connsiteY17" fmla="*/ 839096 h 2302136"/>
                <a:gd name="connsiteX18" fmla="*/ 2743200 w 4295176"/>
                <a:gd name="connsiteY18" fmla="*/ 774551 h 2302136"/>
                <a:gd name="connsiteX19" fmla="*/ 2775473 w 4295176"/>
                <a:gd name="connsiteY19" fmla="*/ 666974 h 2302136"/>
                <a:gd name="connsiteX20" fmla="*/ 2775473 w 4295176"/>
                <a:gd name="connsiteY20" fmla="*/ 484094 h 2302136"/>
                <a:gd name="connsiteX21" fmla="*/ 2850777 w 4295176"/>
                <a:gd name="connsiteY21" fmla="*/ 398033 h 2302136"/>
                <a:gd name="connsiteX22" fmla="*/ 2850777 w 4295176"/>
                <a:gd name="connsiteY22" fmla="*/ 355002 h 2302136"/>
                <a:gd name="connsiteX23" fmla="*/ 2753958 w 4295176"/>
                <a:gd name="connsiteY23" fmla="*/ 193638 h 2302136"/>
                <a:gd name="connsiteX24" fmla="*/ 2560320 w 4295176"/>
                <a:gd name="connsiteY24" fmla="*/ 139849 h 2302136"/>
                <a:gd name="connsiteX25" fmla="*/ 2269864 w 4295176"/>
                <a:gd name="connsiteY25" fmla="*/ 118334 h 2302136"/>
                <a:gd name="connsiteX26" fmla="*/ 2183803 w 4295176"/>
                <a:gd name="connsiteY26" fmla="*/ 32273 h 2302136"/>
                <a:gd name="connsiteX27" fmla="*/ 2173045 w 4295176"/>
                <a:gd name="connsiteY27" fmla="*/ 0 h 2302136"/>
                <a:gd name="connsiteX28" fmla="*/ 4001845 w 4295176"/>
                <a:gd name="connsiteY28" fmla="*/ 0 h 2302136"/>
                <a:gd name="connsiteX29" fmla="*/ 4001845 w 4295176"/>
                <a:gd name="connsiteY29" fmla="*/ 161365 h 2302136"/>
                <a:gd name="connsiteX30" fmla="*/ 4216998 w 4295176"/>
                <a:gd name="connsiteY30" fmla="*/ 236668 h 2302136"/>
                <a:gd name="connsiteX31" fmla="*/ 4292301 w 4295176"/>
                <a:gd name="connsiteY31" fmla="*/ 430306 h 2302136"/>
                <a:gd name="connsiteX32" fmla="*/ 4184725 w 4295176"/>
                <a:gd name="connsiteY32" fmla="*/ 602428 h 2302136"/>
                <a:gd name="connsiteX33" fmla="*/ 4130937 w 4295176"/>
                <a:gd name="connsiteY33" fmla="*/ 613186 h 2302136"/>
                <a:gd name="connsiteX34" fmla="*/ 3948057 w 4295176"/>
                <a:gd name="connsiteY34" fmla="*/ 742278 h 2302136"/>
                <a:gd name="connsiteX35" fmla="*/ 3937299 w 4295176"/>
                <a:gd name="connsiteY35" fmla="*/ 774551 h 2302136"/>
                <a:gd name="connsiteX36" fmla="*/ 3926541 w 4295176"/>
                <a:gd name="connsiteY36" fmla="*/ 785308 h 2302136"/>
                <a:gd name="connsiteX37" fmla="*/ 3722146 w 4295176"/>
                <a:gd name="connsiteY37" fmla="*/ 1021976 h 2302136"/>
                <a:gd name="connsiteX38" fmla="*/ 3711389 w 4295176"/>
                <a:gd name="connsiteY38" fmla="*/ 1194099 h 2302136"/>
                <a:gd name="connsiteX39" fmla="*/ 3248810 w 4295176"/>
                <a:gd name="connsiteY39" fmla="*/ 1366221 h 2302136"/>
                <a:gd name="connsiteX40" fmla="*/ 3044414 w 4295176"/>
                <a:gd name="connsiteY40" fmla="*/ 1495313 h 2302136"/>
                <a:gd name="connsiteX41" fmla="*/ 3044414 w 4295176"/>
                <a:gd name="connsiteY41" fmla="*/ 1516828 h 2302136"/>
                <a:gd name="connsiteX42" fmla="*/ 3001384 w 4295176"/>
                <a:gd name="connsiteY42" fmla="*/ 1742739 h 2302136"/>
                <a:gd name="connsiteX43" fmla="*/ 2990626 w 4295176"/>
                <a:gd name="connsiteY43" fmla="*/ 1775012 h 2302136"/>
                <a:gd name="connsiteX44" fmla="*/ 2985032 w 4295176"/>
                <a:gd name="connsiteY44" fmla="*/ 1499616 h 2302136"/>
                <a:gd name="connsiteX45" fmla="*/ 2824098 w 4295176"/>
                <a:gd name="connsiteY45" fmla="*/ 1550822 h 2302136"/>
                <a:gd name="connsiteX46" fmla="*/ 2463501 w 4295176"/>
                <a:gd name="connsiteY46" fmla="*/ 1691533 h 2302136"/>
                <a:gd name="connsiteX47" fmla="*/ 2452744 w 4295176"/>
                <a:gd name="connsiteY47" fmla="*/ 2151529 h 2302136"/>
                <a:gd name="connsiteX48" fmla="*/ 2431229 w 4295176"/>
                <a:gd name="connsiteY48" fmla="*/ 2173045 h 2302136"/>
                <a:gd name="connsiteX49" fmla="*/ 2420471 w 4295176"/>
                <a:gd name="connsiteY49" fmla="*/ 2173045 h 2302136"/>
                <a:gd name="connsiteX50" fmla="*/ 2183803 w 4295176"/>
                <a:gd name="connsiteY50" fmla="*/ 2280621 h 2302136"/>
                <a:gd name="connsiteX51" fmla="*/ 2162287 w 4295176"/>
                <a:gd name="connsiteY51" fmla="*/ 2302136 h 2302136"/>
                <a:gd name="connsiteX52" fmla="*/ 1818043 w 4295176"/>
                <a:gd name="connsiteY52" fmla="*/ 2291379 h 2302136"/>
                <a:gd name="connsiteX53" fmla="*/ 1796527 w 4295176"/>
                <a:gd name="connsiteY53" fmla="*/ 2269864 h 2302136"/>
                <a:gd name="connsiteX54" fmla="*/ 1495313 w 4295176"/>
                <a:gd name="connsiteY54" fmla="*/ 2162287 h 2302136"/>
                <a:gd name="connsiteX55" fmla="*/ 1398494 w 4295176"/>
                <a:gd name="connsiteY55" fmla="*/ 2130014 h 2302136"/>
                <a:gd name="connsiteX56" fmla="*/ 1376979 w 4295176"/>
                <a:gd name="connsiteY56" fmla="*/ 2097741 h 2302136"/>
                <a:gd name="connsiteX57" fmla="*/ 1204857 w 4295176"/>
                <a:gd name="connsiteY57" fmla="*/ 2000922 h 2302136"/>
                <a:gd name="connsiteX58" fmla="*/ 1161826 w 4295176"/>
                <a:gd name="connsiteY58" fmla="*/ 1990165 h 2302136"/>
                <a:gd name="connsiteX59" fmla="*/ 1151069 w 4295176"/>
                <a:gd name="connsiteY59" fmla="*/ 1957892 h 2302136"/>
                <a:gd name="connsiteX60" fmla="*/ 1129553 w 4295176"/>
                <a:gd name="connsiteY60" fmla="*/ 1925619 h 2302136"/>
                <a:gd name="connsiteX61" fmla="*/ 903643 w 4295176"/>
                <a:gd name="connsiteY61" fmla="*/ 1850315 h 2302136"/>
                <a:gd name="connsiteX62" fmla="*/ 849854 w 4295176"/>
                <a:gd name="connsiteY62" fmla="*/ 1828800 h 2302136"/>
                <a:gd name="connsiteX63" fmla="*/ 656217 w 4295176"/>
                <a:gd name="connsiteY63" fmla="*/ 1807285 h 2302136"/>
                <a:gd name="connsiteX64" fmla="*/ 494852 w 4295176"/>
                <a:gd name="connsiteY64" fmla="*/ 1785769 h 2302136"/>
                <a:gd name="connsiteX65" fmla="*/ 462579 w 4295176"/>
                <a:gd name="connsiteY65" fmla="*/ 1775012 h 2302136"/>
                <a:gd name="connsiteX66" fmla="*/ 344245 w 4295176"/>
                <a:gd name="connsiteY66" fmla="*/ 1667435 h 2302136"/>
                <a:gd name="connsiteX67" fmla="*/ 333487 w 4295176"/>
                <a:gd name="connsiteY67" fmla="*/ 1635162 h 2302136"/>
                <a:gd name="connsiteX68" fmla="*/ 301214 w 4295176"/>
                <a:gd name="connsiteY68" fmla="*/ 1613647 h 2302136"/>
                <a:gd name="connsiteX69" fmla="*/ 215153 w 4295176"/>
                <a:gd name="connsiteY69" fmla="*/ 1527586 h 2302136"/>
                <a:gd name="connsiteX70" fmla="*/ 107577 w 4295176"/>
                <a:gd name="connsiteY70" fmla="*/ 1473798 h 2302136"/>
                <a:gd name="connsiteX71" fmla="*/ 53789 w 4295176"/>
                <a:gd name="connsiteY71" fmla="*/ 1441525 h 2302136"/>
                <a:gd name="connsiteX72" fmla="*/ 0 w 4295176"/>
                <a:gd name="connsiteY72" fmla="*/ 1398494 h 2302136"/>
                <a:gd name="connsiteX73" fmla="*/ 10758 w 4295176"/>
                <a:gd name="connsiteY73" fmla="*/ 1118795 h 2302136"/>
                <a:gd name="connsiteX0" fmla="*/ 10758 w 4295176"/>
                <a:gd name="connsiteY0" fmla="*/ 1118795 h 2302136"/>
                <a:gd name="connsiteX1" fmla="*/ 247426 w 4295176"/>
                <a:gd name="connsiteY1" fmla="*/ 1226372 h 2302136"/>
                <a:gd name="connsiteX2" fmla="*/ 613186 w 4295176"/>
                <a:gd name="connsiteY2" fmla="*/ 1247887 h 2302136"/>
                <a:gd name="connsiteX3" fmla="*/ 892885 w 4295176"/>
                <a:gd name="connsiteY3" fmla="*/ 1258645 h 2302136"/>
                <a:gd name="connsiteX4" fmla="*/ 1086523 w 4295176"/>
                <a:gd name="connsiteY4" fmla="*/ 1226372 h 2302136"/>
                <a:gd name="connsiteX5" fmla="*/ 1333949 w 4295176"/>
                <a:gd name="connsiteY5" fmla="*/ 1290918 h 2302136"/>
                <a:gd name="connsiteX6" fmla="*/ 1366221 w 4295176"/>
                <a:gd name="connsiteY6" fmla="*/ 1301675 h 2302136"/>
                <a:gd name="connsiteX7" fmla="*/ 1452283 w 4295176"/>
                <a:gd name="connsiteY7" fmla="*/ 1301675 h 2302136"/>
                <a:gd name="connsiteX8" fmla="*/ 1742739 w 4295176"/>
                <a:gd name="connsiteY8" fmla="*/ 1301675 h 2302136"/>
                <a:gd name="connsiteX9" fmla="*/ 1979407 w 4295176"/>
                <a:gd name="connsiteY9" fmla="*/ 1290918 h 2302136"/>
                <a:gd name="connsiteX10" fmla="*/ 1990165 w 4295176"/>
                <a:gd name="connsiteY10" fmla="*/ 1258645 h 2302136"/>
                <a:gd name="connsiteX11" fmla="*/ 2011680 w 4295176"/>
                <a:gd name="connsiteY11" fmla="*/ 1226372 h 2302136"/>
                <a:gd name="connsiteX12" fmla="*/ 2065469 w 4295176"/>
                <a:gd name="connsiteY12" fmla="*/ 1194099 h 2302136"/>
                <a:gd name="connsiteX13" fmla="*/ 2130014 w 4295176"/>
                <a:gd name="connsiteY13" fmla="*/ 1161826 h 2302136"/>
                <a:gd name="connsiteX14" fmla="*/ 2173045 w 4295176"/>
                <a:gd name="connsiteY14" fmla="*/ 1032734 h 2302136"/>
                <a:gd name="connsiteX15" fmla="*/ 2269864 w 4295176"/>
                <a:gd name="connsiteY15" fmla="*/ 968188 h 2302136"/>
                <a:gd name="connsiteX16" fmla="*/ 2312894 w 4295176"/>
                <a:gd name="connsiteY16" fmla="*/ 946673 h 2302136"/>
                <a:gd name="connsiteX17" fmla="*/ 2517290 w 4295176"/>
                <a:gd name="connsiteY17" fmla="*/ 839096 h 2302136"/>
                <a:gd name="connsiteX18" fmla="*/ 2743200 w 4295176"/>
                <a:gd name="connsiteY18" fmla="*/ 774551 h 2302136"/>
                <a:gd name="connsiteX19" fmla="*/ 2775473 w 4295176"/>
                <a:gd name="connsiteY19" fmla="*/ 666974 h 2302136"/>
                <a:gd name="connsiteX20" fmla="*/ 2775473 w 4295176"/>
                <a:gd name="connsiteY20" fmla="*/ 484094 h 2302136"/>
                <a:gd name="connsiteX21" fmla="*/ 2850777 w 4295176"/>
                <a:gd name="connsiteY21" fmla="*/ 398033 h 2302136"/>
                <a:gd name="connsiteX22" fmla="*/ 2850777 w 4295176"/>
                <a:gd name="connsiteY22" fmla="*/ 355002 h 2302136"/>
                <a:gd name="connsiteX23" fmla="*/ 2753958 w 4295176"/>
                <a:gd name="connsiteY23" fmla="*/ 193638 h 2302136"/>
                <a:gd name="connsiteX24" fmla="*/ 2560320 w 4295176"/>
                <a:gd name="connsiteY24" fmla="*/ 139849 h 2302136"/>
                <a:gd name="connsiteX25" fmla="*/ 2269864 w 4295176"/>
                <a:gd name="connsiteY25" fmla="*/ 118334 h 2302136"/>
                <a:gd name="connsiteX26" fmla="*/ 2183803 w 4295176"/>
                <a:gd name="connsiteY26" fmla="*/ 32273 h 2302136"/>
                <a:gd name="connsiteX27" fmla="*/ 2173045 w 4295176"/>
                <a:gd name="connsiteY27" fmla="*/ 0 h 2302136"/>
                <a:gd name="connsiteX28" fmla="*/ 4001845 w 4295176"/>
                <a:gd name="connsiteY28" fmla="*/ 0 h 2302136"/>
                <a:gd name="connsiteX29" fmla="*/ 4001845 w 4295176"/>
                <a:gd name="connsiteY29" fmla="*/ 161365 h 2302136"/>
                <a:gd name="connsiteX30" fmla="*/ 4216998 w 4295176"/>
                <a:gd name="connsiteY30" fmla="*/ 236668 h 2302136"/>
                <a:gd name="connsiteX31" fmla="*/ 4292301 w 4295176"/>
                <a:gd name="connsiteY31" fmla="*/ 430306 h 2302136"/>
                <a:gd name="connsiteX32" fmla="*/ 4184725 w 4295176"/>
                <a:gd name="connsiteY32" fmla="*/ 602428 h 2302136"/>
                <a:gd name="connsiteX33" fmla="*/ 4130937 w 4295176"/>
                <a:gd name="connsiteY33" fmla="*/ 613186 h 2302136"/>
                <a:gd name="connsiteX34" fmla="*/ 3948057 w 4295176"/>
                <a:gd name="connsiteY34" fmla="*/ 742278 h 2302136"/>
                <a:gd name="connsiteX35" fmla="*/ 3937299 w 4295176"/>
                <a:gd name="connsiteY35" fmla="*/ 774551 h 2302136"/>
                <a:gd name="connsiteX36" fmla="*/ 3926541 w 4295176"/>
                <a:gd name="connsiteY36" fmla="*/ 785308 h 2302136"/>
                <a:gd name="connsiteX37" fmla="*/ 3722146 w 4295176"/>
                <a:gd name="connsiteY37" fmla="*/ 1021976 h 2302136"/>
                <a:gd name="connsiteX38" fmla="*/ 3711389 w 4295176"/>
                <a:gd name="connsiteY38" fmla="*/ 1194099 h 2302136"/>
                <a:gd name="connsiteX39" fmla="*/ 3248810 w 4295176"/>
                <a:gd name="connsiteY39" fmla="*/ 1366221 h 2302136"/>
                <a:gd name="connsiteX40" fmla="*/ 3044414 w 4295176"/>
                <a:gd name="connsiteY40" fmla="*/ 1495313 h 2302136"/>
                <a:gd name="connsiteX41" fmla="*/ 3044414 w 4295176"/>
                <a:gd name="connsiteY41" fmla="*/ 1516828 h 2302136"/>
                <a:gd name="connsiteX42" fmla="*/ 3001384 w 4295176"/>
                <a:gd name="connsiteY42" fmla="*/ 1742739 h 2302136"/>
                <a:gd name="connsiteX43" fmla="*/ 2990626 w 4295176"/>
                <a:gd name="connsiteY43" fmla="*/ 1321469 h 2302136"/>
                <a:gd name="connsiteX44" fmla="*/ 2985032 w 4295176"/>
                <a:gd name="connsiteY44" fmla="*/ 1499616 h 2302136"/>
                <a:gd name="connsiteX45" fmla="*/ 2824098 w 4295176"/>
                <a:gd name="connsiteY45" fmla="*/ 1550822 h 2302136"/>
                <a:gd name="connsiteX46" fmla="*/ 2463501 w 4295176"/>
                <a:gd name="connsiteY46" fmla="*/ 1691533 h 2302136"/>
                <a:gd name="connsiteX47" fmla="*/ 2452744 w 4295176"/>
                <a:gd name="connsiteY47" fmla="*/ 2151529 h 2302136"/>
                <a:gd name="connsiteX48" fmla="*/ 2431229 w 4295176"/>
                <a:gd name="connsiteY48" fmla="*/ 2173045 h 2302136"/>
                <a:gd name="connsiteX49" fmla="*/ 2420471 w 4295176"/>
                <a:gd name="connsiteY49" fmla="*/ 2173045 h 2302136"/>
                <a:gd name="connsiteX50" fmla="*/ 2183803 w 4295176"/>
                <a:gd name="connsiteY50" fmla="*/ 2280621 h 2302136"/>
                <a:gd name="connsiteX51" fmla="*/ 2162287 w 4295176"/>
                <a:gd name="connsiteY51" fmla="*/ 2302136 h 2302136"/>
                <a:gd name="connsiteX52" fmla="*/ 1818043 w 4295176"/>
                <a:gd name="connsiteY52" fmla="*/ 2291379 h 2302136"/>
                <a:gd name="connsiteX53" fmla="*/ 1796527 w 4295176"/>
                <a:gd name="connsiteY53" fmla="*/ 2269864 h 2302136"/>
                <a:gd name="connsiteX54" fmla="*/ 1495313 w 4295176"/>
                <a:gd name="connsiteY54" fmla="*/ 2162287 h 2302136"/>
                <a:gd name="connsiteX55" fmla="*/ 1398494 w 4295176"/>
                <a:gd name="connsiteY55" fmla="*/ 2130014 h 2302136"/>
                <a:gd name="connsiteX56" fmla="*/ 1376979 w 4295176"/>
                <a:gd name="connsiteY56" fmla="*/ 2097741 h 2302136"/>
                <a:gd name="connsiteX57" fmla="*/ 1204857 w 4295176"/>
                <a:gd name="connsiteY57" fmla="*/ 2000922 h 2302136"/>
                <a:gd name="connsiteX58" fmla="*/ 1161826 w 4295176"/>
                <a:gd name="connsiteY58" fmla="*/ 1990165 h 2302136"/>
                <a:gd name="connsiteX59" fmla="*/ 1151069 w 4295176"/>
                <a:gd name="connsiteY59" fmla="*/ 1957892 h 2302136"/>
                <a:gd name="connsiteX60" fmla="*/ 1129553 w 4295176"/>
                <a:gd name="connsiteY60" fmla="*/ 1925619 h 2302136"/>
                <a:gd name="connsiteX61" fmla="*/ 903643 w 4295176"/>
                <a:gd name="connsiteY61" fmla="*/ 1850315 h 2302136"/>
                <a:gd name="connsiteX62" fmla="*/ 849854 w 4295176"/>
                <a:gd name="connsiteY62" fmla="*/ 1828800 h 2302136"/>
                <a:gd name="connsiteX63" fmla="*/ 656217 w 4295176"/>
                <a:gd name="connsiteY63" fmla="*/ 1807285 h 2302136"/>
                <a:gd name="connsiteX64" fmla="*/ 494852 w 4295176"/>
                <a:gd name="connsiteY64" fmla="*/ 1785769 h 2302136"/>
                <a:gd name="connsiteX65" fmla="*/ 462579 w 4295176"/>
                <a:gd name="connsiteY65" fmla="*/ 1775012 h 2302136"/>
                <a:gd name="connsiteX66" fmla="*/ 344245 w 4295176"/>
                <a:gd name="connsiteY66" fmla="*/ 1667435 h 2302136"/>
                <a:gd name="connsiteX67" fmla="*/ 333487 w 4295176"/>
                <a:gd name="connsiteY67" fmla="*/ 1635162 h 2302136"/>
                <a:gd name="connsiteX68" fmla="*/ 301214 w 4295176"/>
                <a:gd name="connsiteY68" fmla="*/ 1613647 h 2302136"/>
                <a:gd name="connsiteX69" fmla="*/ 215153 w 4295176"/>
                <a:gd name="connsiteY69" fmla="*/ 1527586 h 2302136"/>
                <a:gd name="connsiteX70" fmla="*/ 107577 w 4295176"/>
                <a:gd name="connsiteY70" fmla="*/ 1473798 h 2302136"/>
                <a:gd name="connsiteX71" fmla="*/ 53789 w 4295176"/>
                <a:gd name="connsiteY71" fmla="*/ 1441525 h 2302136"/>
                <a:gd name="connsiteX72" fmla="*/ 0 w 4295176"/>
                <a:gd name="connsiteY72" fmla="*/ 1398494 h 2302136"/>
                <a:gd name="connsiteX73" fmla="*/ 10758 w 4295176"/>
                <a:gd name="connsiteY73" fmla="*/ 1118795 h 2302136"/>
                <a:gd name="connsiteX0" fmla="*/ 10758 w 4295176"/>
                <a:gd name="connsiteY0" fmla="*/ 1118795 h 2302136"/>
                <a:gd name="connsiteX1" fmla="*/ 247426 w 4295176"/>
                <a:gd name="connsiteY1" fmla="*/ 1226372 h 2302136"/>
                <a:gd name="connsiteX2" fmla="*/ 613186 w 4295176"/>
                <a:gd name="connsiteY2" fmla="*/ 1247887 h 2302136"/>
                <a:gd name="connsiteX3" fmla="*/ 892885 w 4295176"/>
                <a:gd name="connsiteY3" fmla="*/ 1258645 h 2302136"/>
                <a:gd name="connsiteX4" fmla="*/ 1086523 w 4295176"/>
                <a:gd name="connsiteY4" fmla="*/ 1226372 h 2302136"/>
                <a:gd name="connsiteX5" fmla="*/ 1333949 w 4295176"/>
                <a:gd name="connsiteY5" fmla="*/ 1290918 h 2302136"/>
                <a:gd name="connsiteX6" fmla="*/ 1366221 w 4295176"/>
                <a:gd name="connsiteY6" fmla="*/ 1301675 h 2302136"/>
                <a:gd name="connsiteX7" fmla="*/ 1452283 w 4295176"/>
                <a:gd name="connsiteY7" fmla="*/ 1301675 h 2302136"/>
                <a:gd name="connsiteX8" fmla="*/ 1742739 w 4295176"/>
                <a:gd name="connsiteY8" fmla="*/ 1301675 h 2302136"/>
                <a:gd name="connsiteX9" fmla="*/ 1979407 w 4295176"/>
                <a:gd name="connsiteY9" fmla="*/ 1290918 h 2302136"/>
                <a:gd name="connsiteX10" fmla="*/ 1990165 w 4295176"/>
                <a:gd name="connsiteY10" fmla="*/ 1258645 h 2302136"/>
                <a:gd name="connsiteX11" fmla="*/ 2011680 w 4295176"/>
                <a:gd name="connsiteY11" fmla="*/ 1226372 h 2302136"/>
                <a:gd name="connsiteX12" fmla="*/ 2065469 w 4295176"/>
                <a:gd name="connsiteY12" fmla="*/ 1194099 h 2302136"/>
                <a:gd name="connsiteX13" fmla="*/ 2130014 w 4295176"/>
                <a:gd name="connsiteY13" fmla="*/ 1161826 h 2302136"/>
                <a:gd name="connsiteX14" fmla="*/ 2173045 w 4295176"/>
                <a:gd name="connsiteY14" fmla="*/ 1032734 h 2302136"/>
                <a:gd name="connsiteX15" fmla="*/ 2269864 w 4295176"/>
                <a:gd name="connsiteY15" fmla="*/ 968188 h 2302136"/>
                <a:gd name="connsiteX16" fmla="*/ 2312894 w 4295176"/>
                <a:gd name="connsiteY16" fmla="*/ 946673 h 2302136"/>
                <a:gd name="connsiteX17" fmla="*/ 2517290 w 4295176"/>
                <a:gd name="connsiteY17" fmla="*/ 839096 h 2302136"/>
                <a:gd name="connsiteX18" fmla="*/ 2743200 w 4295176"/>
                <a:gd name="connsiteY18" fmla="*/ 774551 h 2302136"/>
                <a:gd name="connsiteX19" fmla="*/ 2775473 w 4295176"/>
                <a:gd name="connsiteY19" fmla="*/ 666974 h 2302136"/>
                <a:gd name="connsiteX20" fmla="*/ 2775473 w 4295176"/>
                <a:gd name="connsiteY20" fmla="*/ 484094 h 2302136"/>
                <a:gd name="connsiteX21" fmla="*/ 2850777 w 4295176"/>
                <a:gd name="connsiteY21" fmla="*/ 398033 h 2302136"/>
                <a:gd name="connsiteX22" fmla="*/ 2850777 w 4295176"/>
                <a:gd name="connsiteY22" fmla="*/ 355002 h 2302136"/>
                <a:gd name="connsiteX23" fmla="*/ 2753958 w 4295176"/>
                <a:gd name="connsiteY23" fmla="*/ 193638 h 2302136"/>
                <a:gd name="connsiteX24" fmla="*/ 2560320 w 4295176"/>
                <a:gd name="connsiteY24" fmla="*/ 139849 h 2302136"/>
                <a:gd name="connsiteX25" fmla="*/ 2269864 w 4295176"/>
                <a:gd name="connsiteY25" fmla="*/ 118334 h 2302136"/>
                <a:gd name="connsiteX26" fmla="*/ 2183803 w 4295176"/>
                <a:gd name="connsiteY26" fmla="*/ 32273 h 2302136"/>
                <a:gd name="connsiteX27" fmla="*/ 2173045 w 4295176"/>
                <a:gd name="connsiteY27" fmla="*/ 0 h 2302136"/>
                <a:gd name="connsiteX28" fmla="*/ 4001845 w 4295176"/>
                <a:gd name="connsiteY28" fmla="*/ 0 h 2302136"/>
                <a:gd name="connsiteX29" fmla="*/ 4001845 w 4295176"/>
                <a:gd name="connsiteY29" fmla="*/ 161365 h 2302136"/>
                <a:gd name="connsiteX30" fmla="*/ 4216998 w 4295176"/>
                <a:gd name="connsiteY30" fmla="*/ 236668 h 2302136"/>
                <a:gd name="connsiteX31" fmla="*/ 4292301 w 4295176"/>
                <a:gd name="connsiteY31" fmla="*/ 430306 h 2302136"/>
                <a:gd name="connsiteX32" fmla="*/ 4184725 w 4295176"/>
                <a:gd name="connsiteY32" fmla="*/ 602428 h 2302136"/>
                <a:gd name="connsiteX33" fmla="*/ 4130937 w 4295176"/>
                <a:gd name="connsiteY33" fmla="*/ 613186 h 2302136"/>
                <a:gd name="connsiteX34" fmla="*/ 3948057 w 4295176"/>
                <a:gd name="connsiteY34" fmla="*/ 742278 h 2302136"/>
                <a:gd name="connsiteX35" fmla="*/ 3937299 w 4295176"/>
                <a:gd name="connsiteY35" fmla="*/ 774551 h 2302136"/>
                <a:gd name="connsiteX36" fmla="*/ 3926541 w 4295176"/>
                <a:gd name="connsiteY36" fmla="*/ 785308 h 2302136"/>
                <a:gd name="connsiteX37" fmla="*/ 3722146 w 4295176"/>
                <a:gd name="connsiteY37" fmla="*/ 1021976 h 2302136"/>
                <a:gd name="connsiteX38" fmla="*/ 3711389 w 4295176"/>
                <a:gd name="connsiteY38" fmla="*/ 1194099 h 2302136"/>
                <a:gd name="connsiteX39" fmla="*/ 3248810 w 4295176"/>
                <a:gd name="connsiteY39" fmla="*/ 1366221 h 2302136"/>
                <a:gd name="connsiteX40" fmla="*/ 3044414 w 4295176"/>
                <a:gd name="connsiteY40" fmla="*/ 1495313 h 2302136"/>
                <a:gd name="connsiteX41" fmla="*/ 3044414 w 4295176"/>
                <a:gd name="connsiteY41" fmla="*/ 1516828 h 2302136"/>
                <a:gd name="connsiteX42" fmla="*/ 3001384 w 4295176"/>
                <a:gd name="connsiteY42" fmla="*/ 1742739 h 2302136"/>
                <a:gd name="connsiteX43" fmla="*/ 3102075 w 4295176"/>
                <a:gd name="connsiteY43" fmla="*/ 1265530 h 2302136"/>
                <a:gd name="connsiteX44" fmla="*/ 2990626 w 4295176"/>
                <a:gd name="connsiteY44" fmla="*/ 1321469 h 2302136"/>
                <a:gd name="connsiteX45" fmla="*/ 2985032 w 4295176"/>
                <a:gd name="connsiteY45" fmla="*/ 1499616 h 2302136"/>
                <a:gd name="connsiteX46" fmla="*/ 2824098 w 4295176"/>
                <a:gd name="connsiteY46" fmla="*/ 1550822 h 2302136"/>
                <a:gd name="connsiteX47" fmla="*/ 2463501 w 4295176"/>
                <a:gd name="connsiteY47" fmla="*/ 1691533 h 2302136"/>
                <a:gd name="connsiteX48" fmla="*/ 2452744 w 4295176"/>
                <a:gd name="connsiteY48" fmla="*/ 2151529 h 2302136"/>
                <a:gd name="connsiteX49" fmla="*/ 2431229 w 4295176"/>
                <a:gd name="connsiteY49" fmla="*/ 2173045 h 2302136"/>
                <a:gd name="connsiteX50" fmla="*/ 2420471 w 4295176"/>
                <a:gd name="connsiteY50" fmla="*/ 2173045 h 2302136"/>
                <a:gd name="connsiteX51" fmla="*/ 2183803 w 4295176"/>
                <a:gd name="connsiteY51" fmla="*/ 2280621 h 2302136"/>
                <a:gd name="connsiteX52" fmla="*/ 2162287 w 4295176"/>
                <a:gd name="connsiteY52" fmla="*/ 2302136 h 2302136"/>
                <a:gd name="connsiteX53" fmla="*/ 1818043 w 4295176"/>
                <a:gd name="connsiteY53" fmla="*/ 2291379 h 2302136"/>
                <a:gd name="connsiteX54" fmla="*/ 1796527 w 4295176"/>
                <a:gd name="connsiteY54" fmla="*/ 2269864 h 2302136"/>
                <a:gd name="connsiteX55" fmla="*/ 1495313 w 4295176"/>
                <a:gd name="connsiteY55" fmla="*/ 2162287 h 2302136"/>
                <a:gd name="connsiteX56" fmla="*/ 1398494 w 4295176"/>
                <a:gd name="connsiteY56" fmla="*/ 2130014 h 2302136"/>
                <a:gd name="connsiteX57" fmla="*/ 1376979 w 4295176"/>
                <a:gd name="connsiteY57" fmla="*/ 2097741 h 2302136"/>
                <a:gd name="connsiteX58" fmla="*/ 1204857 w 4295176"/>
                <a:gd name="connsiteY58" fmla="*/ 2000922 h 2302136"/>
                <a:gd name="connsiteX59" fmla="*/ 1161826 w 4295176"/>
                <a:gd name="connsiteY59" fmla="*/ 1990165 h 2302136"/>
                <a:gd name="connsiteX60" fmla="*/ 1151069 w 4295176"/>
                <a:gd name="connsiteY60" fmla="*/ 1957892 h 2302136"/>
                <a:gd name="connsiteX61" fmla="*/ 1129553 w 4295176"/>
                <a:gd name="connsiteY61" fmla="*/ 1925619 h 2302136"/>
                <a:gd name="connsiteX62" fmla="*/ 903643 w 4295176"/>
                <a:gd name="connsiteY62" fmla="*/ 1850315 h 2302136"/>
                <a:gd name="connsiteX63" fmla="*/ 849854 w 4295176"/>
                <a:gd name="connsiteY63" fmla="*/ 1828800 h 2302136"/>
                <a:gd name="connsiteX64" fmla="*/ 656217 w 4295176"/>
                <a:gd name="connsiteY64" fmla="*/ 1807285 h 2302136"/>
                <a:gd name="connsiteX65" fmla="*/ 494852 w 4295176"/>
                <a:gd name="connsiteY65" fmla="*/ 1785769 h 2302136"/>
                <a:gd name="connsiteX66" fmla="*/ 462579 w 4295176"/>
                <a:gd name="connsiteY66" fmla="*/ 1775012 h 2302136"/>
                <a:gd name="connsiteX67" fmla="*/ 344245 w 4295176"/>
                <a:gd name="connsiteY67" fmla="*/ 1667435 h 2302136"/>
                <a:gd name="connsiteX68" fmla="*/ 333487 w 4295176"/>
                <a:gd name="connsiteY68" fmla="*/ 1635162 h 2302136"/>
                <a:gd name="connsiteX69" fmla="*/ 301214 w 4295176"/>
                <a:gd name="connsiteY69" fmla="*/ 1613647 h 2302136"/>
                <a:gd name="connsiteX70" fmla="*/ 215153 w 4295176"/>
                <a:gd name="connsiteY70" fmla="*/ 1527586 h 2302136"/>
                <a:gd name="connsiteX71" fmla="*/ 107577 w 4295176"/>
                <a:gd name="connsiteY71" fmla="*/ 1473798 h 2302136"/>
                <a:gd name="connsiteX72" fmla="*/ 53789 w 4295176"/>
                <a:gd name="connsiteY72" fmla="*/ 1441525 h 2302136"/>
                <a:gd name="connsiteX73" fmla="*/ 0 w 4295176"/>
                <a:gd name="connsiteY73" fmla="*/ 1398494 h 2302136"/>
                <a:gd name="connsiteX74" fmla="*/ 10758 w 4295176"/>
                <a:gd name="connsiteY74" fmla="*/ 1118795 h 2302136"/>
                <a:gd name="connsiteX0" fmla="*/ 10758 w 4295176"/>
                <a:gd name="connsiteY0" fmla="*/ 1118795 h 2302136"/>
                <a:gd name="connsiteX1" fmla="*/ 247426 w 4295176"/>
                <a:gd name="connsiteY1" fmla="*/ 1226372 h 2302136"/>
                <a:gd name="connsiteX2" fmla="*/ 613186 w 4295176"/>
                <a:gd name="connsiteY2" fmla="*/ 1247887 h 2302136"/>
                <a:gd name="connsiteX3" fmla="*/ 892885 w 4295176"/>
                <a:gd name="connsiteY3" fmla="*/ 1258645 h 2302136"/>
                <a:gd name="connsiteX4" fmla="*/ 1086523 w 4295176"/>
                <a:gd name="connsiteY4" fmla="*/ 1226372 h 2302136"/>
                <a:gd name="connsiteX5" fmla="*/ 1333949 w 4295176"/>
                <a:gd name="connsiteY5" fmla="*/ 1290918 h 2302136"/>
                <a:gd name="connsiteX6" fmla="*/ 1366221 w 4295176"/>
                <a:gd name="connsiteY6" fmla="*/ 1301675 h 2302136"/>
                <a:gd name="connsiteX7" fmla="*/ 1452283 w 4295176"/>
                <a:gd name="connsiteY7" fmla="*/ 1301675 h 2302136"/>
                <a:gd name="connsiteX8" fmla="*/ 1742739 w 4295176"/>
                <a:gd name="connsiteY8" fmla="*/ 1301675 h 2302136"/>
                <a:gd name="connsiteX9" fmla="*/ 1979407 w 4295176"/>
                <a:gd name="connsiteY9" fmla="*/ 1290918 h 2302136"/>
                <a:gd name="connsiteX10" fmla="*/ 1990165 w 4295176"/>
                <a:gd name="connsiteY10" fmla="*/ 1258645 h 2302136"/>
                <a:gd name="connsiteX11" fmla="*/ 2011680 w 4295176"/>
                <a:gd name="connsiteY11" fmla="*/ 1226372 h 2302136"/>
                <a:gd name="connsiteX12" fmla="*/ 2065469 w 4295176"/>
                <a:gd name="connsiteY12" fmla="*/ 1194099 h 2302136"/>
                <a:gd name="connsiteX13" fmla="*/ 2130014 w 4295176"/>
                <a:gd name="connsiteY13" fmla="*/ 1161826 h 2302136"/>
                <a:gd name="connsiteX14" fmla="*/ 2173045 w 4295176"/>
                <a:gd name="connsiteY14" fmla="*/ 1032734 h 2302136"/>
                <a:gd name="connsiteX15" fmla="*/ 2269864 w 4295176"/>
                <a:gd name="connsiteY15" fmla="*/ 968188 h 2302136"/>
                <a:gd name="connsiteX16" fmla="*/ 2312894 w 4295176"/>
                <a:gd name="connsiteY16" fmla="*/ 946673 h 2302136"/>
                <a:gd name="connsiteX17" fmla="*/ 2517290 w 4295176"/>
                <a:gd name="connsiteY17" fmla="*/ 839096 h 2302136"/>
                <a:gd name="connsiteX18" fmla="*/ 2743200 w 4295176"/>
                <a:gd name="connsiteY18" fmla="*/ 774551 h 2302136"/>
                <a:gd name="connsiteX19" fmla="*/ 2775473 w 4295176"/>
                <a:gd name="connsiteY19" fmla="*/ 666974 h 2302136"/>
                <a:gd name="connsiteX20" fmla="*/ 2775473 w 4295176"/>
                <a:gd name="connsiteY20" fmla="*/ 484094 h 2302136"/>
                <a:gd name="connsiteX21" fmla="*/ 2850777 w 4295176"/>
                <a:gd name="connsiteY21" fmla="*/ 398033 h 2302136"/>
                <a:gd name="connsiteX22" fmla="*/ 2850777 w 4295176"/>
                <a:gd name="connsiteY22" fmla="*/ 355002 h 2302136"/>
                <a:gd name="connsiteX23" fmla="*/ 2753958 w 4295176"/>
                <a:gd name="connsiteY23" fmla="*/ 193638 h 2302136"/>
                <a:gd name="connsiteX24" fmla="*/ 2560320 w 4295176"/>
                <a:gd name="connsiteY24" fmla="*/ 139849 h 2302136"/>
                <a:gd name="connsiteX25" fmla="*/ 2269864 w 4295176"/>
                <a:gd name="connsiteY25" fmla="*/ 118334 h 2302136"/>
                <a:gd name="connsiteX26" fmla="*/ 2183803 w 4295176"/>
                <a:gd name="connsiteY26" fmla="*/ 32273 h 2302136"/>
                <a:gd name="connsiteX27" fmla="*/ 2173045 w 4295176"/>
                <a:gd name="connsiteY27" fmla="*/ 0 h 2302136"/>
                <a:gd name="connsiteX28" fmla="*/ 4001845 w 4295176"/>
                <a:gd name="connsiteY28" fmla="*/ 0 h 2302136"/>
                <a:gd name="connsiteX29" fmla="*/ 4001845 w 4295176"/>
                <a:gd name="connsiteY29" fmla="*/ 161365 h 2302136"/>
                <a:gd name="connsiteX30" fmla="*/ 4216998 w 4295176"/>
                <a:gd name="connsiteY30" fmla="*/ 236668 h 2302136"/>
                <a:gd name="connsiteX31" fmla="*/ 4292301 w 4295176"/>
                <a:gd name="connsiteY31" fmla="*/ 430306 h 2302136"/>
                <a:gd name="connsiteX32" fmla="*/ 4184725 w 4295176"/>
                <a:gd name="connsiteY32" fmla="*/ 602428 h 2302136"/>
                <a:gd name="connsiteX33" fmla="*/ 4130937 w 4295176"/>
                <a:gd name="connsiteY33" fmla="*/ 613186 h 2302136"/>
                <a:gd name="connsiteX34" fmla="*/ 3948057 w 4295176"/>
                <a:gd name="connsiteY34" fmla="*/ 742278 h 2302136"/>
                <a:gd name="connsiteX35" fmla="*/ 3937299 w 4295176"/>
                <a:gd name="connsiteY35" fmla="*/ 774551 h 2302136"/>
                <a:gd name="connsiteX36" fmla="*/ 3926541 w 4295176"/>
                <a:gd name="connsiteY36" fmla="*/ 785308 h 2302136"/>
                <a:gd name="connsiteX37" fmla="*/ 3722146 w 4295176"/>
                <a:gd name="connsiteY37" fmla="*/ 1021976 h 2302136"/>
                <a:gd name="connsiteX38" fmla="*/ 3711389 w 4295176"/>
                <a:gd name="connsiteY38" fmla="*/ 1194099 h 2302136"/>
                <a:gd name="connsiteX39" fmla="*/ 3248810 w 4295176"/>
                <a:gd name="connsiteY39" fmla="*/ 1366221 h 2302136"/>
                <a:gd name="connsiteX40" fmla="*/ 3044414 w 4295176"/>
                <a:gd name="connsiteY40" fmla="*/ 1495313 h 2302136"/>
                <a:gd name="connsiteX41" fmla="*/ 3044414 w 4295176"/>
                <a:gd name="connsiteY41" fmla="*/ 1516828 h 2302136"/>
                <a:gd name="connsiteX42" fmla="*/ 3001384 w 4295176"/>
                <a:gd name="connsiteY42" fmla="*/ 1398925 h 2302136"/>
                <a:gd name="connsiteX43" fmla="*/ 3102075 w 4295176"/>
                <a:gd name="connsiteY43" fmla="*/ 1265530 h 2302136"/>
                <a:gd name="connsiteX44" fmla="*/ 2990626 w 4295176"/>
                <a:gd name="connsiteY44" fmla="*/ 1321469 h 2302136"/>
                <a:gd name="connsiteX45" fmla="*/ 2985032 w 4295176"/>
                <a:gd name="connsiteY45" fmla="*/ 1499616 h 2302136"/>
                <a:gd name="connsiteX46" fmla="*/ 2824098 w 4295176"/>
                <a:gd name="connsiteY46" fmla="*/ 1550822 h 2302136"/>
                <a:gd name="connsiteX47" fmla="*/ 2463501 w 4295176"/>
                <a:gd name="connsiteY47" fmla="*/ 1691533 h 2302136"/>
                <a:gd name="connsiteX48" fmla="*/ 2452744 w 4295176"/>
                <a:gd name="connsiteY48" fmla="*/ 2151529 h 2302136"/>
                <a:gd name="connsiteX49" fmla="*/ 2431229 w 4295176"/>
                <a:gd name="connsiteY49" fmla="*/ 2173045 h 2302136"/>
                <a:gd name="connsiteX50" fmla="*/ 2420471 w 4295176"/>
                <a:gd name="connsiteY50" fmla="*/ 2173045 h 2302136"/>
                <a:gd name="connsiteX51" fmla="*/ 2183803 w 4295176"/>
                <a:gd name="connsiteY51" fmla="*/ 2280621 h 2302136"/>
                <a:gd name="connsiteX52" fmla="*/ 2162287 w 4295176"/>
                <a:gd name="connsiteY52" fmla="*/ 2302136 h 2302136"/>
                <a:gd name="connsiteX53" fmla="*/ 1818043 w 4295176"/>
                <a:gd name="connsiteY53" fmla="*/ 2291379 h 2302136"/>
                <a:gd name="connsiteX54" fmla="*/ 1796527 w 4295176"/>
                <a:gd name="connsiteY54" fmla="*/ 2269864 h 2302136"/>
                <a:gd name="connsiteX55" fmla="*/ 1495313 w 4295176"/>
                <a:gd name="connsiteY55" fmla="*/ 2162287 h 2302136"/>
                <a:gd name="connsiteX56" fmla="*/ 1398494 w 4295176"/>
                <a:gd name="connsiteY56" fmla="*/ 2130014 h 2302136"/>
                <a:gd name="connsiteX57" fmla="*/ 1376979 w 4295176"/>
                <a:gd name="connsiteY57" fmla="*/ 2097741 h 2302136"/>
                <a:gd name="connsiteX58" fmla="*/ 1204857 w 4295176"/>
                <a:gd name="connsiteY58" fmla="*/ 2000922 h 2302136"/>
                <a:gd name="connsiteX59" fmla="*/ 1161826 w 4295176"/>
                <a:gd name="connsiteY59" fmla="*/ 1990165 h 2302136"/>
                <a:gd name="connsiteX60" fmla="*/ 1151069 w 4295176"/>
                <a:gd name="connsiteY60" fmla="*/ 1957892 h 2302136"/>
                <a:gd name="connsiteX61" fmla="*/ 1129553 w 4295176"/>
                <a:gd name="connsiteY61" fmla="*/ 1925619 h 2302136"/>
                <a:gd name="connsiteX62" fmla="*/ 903643 w 4295176"/>
                <a:gd name="connsiteY62" fmla="*/ 1850315 h 2302136"/>
                <a:gd name="connsiteX63" fmla="*/ 849854 w 4295176"/>
                <a:gd name="connsiteY63" fmla="*/ 1828800 h 2302136"/>
                <a:gd name="connsiteX64" fmla="*/ 656217 w 4295176"/>
                <a:gd name="connsiteY64" fmla="*/ 1807285 h 2302136"/>
                <a:gd name="connsiteX65" fmla="*/ 494852 w 4295176"/>
                <a:gd name="connsiteY65" fmla="*/ 1785769 h 2302136"/>
                <a:gd name="connsiteX66" fmla="*/ 462579 w 4295176"/>
                <a:gd name="connsiteY66" fmla="*/ 1775012 h 2302136"/>
                <a:gd name="connsiteX67" fmla="*/ 344245 w 4295176"/>
                <a:gd name="connsiteY67" fmla="*/ 1667435 h 2302136"/>
                <a:gd name="connsiteX68" fmla="*/ 333487 w 4295176"/>
                <a:gd name="connsiteY68" fmla="*/ 1635162 h 2302136"/>
                <a:gd name="connsiteX69" fmla="*/ 301214 w 4295176"/>
                <a:gd name="connsiteY69" fmla="*/ 1613647 h 2302136"/>
                <a:gd name="connsiteX70" fmla="*/ 215153 w 4295176"/>
                <a:gd name="connsiteY70" fmla="*/ 1527586 h 2302136"/>
                <a:gd name="connsiteX71" fmla="*/ 107577 w 4295176"/>
                <a:gd name="connsiteY71" fmla="*/ 1473798 h 2302136"/>
                <a:gd name="connsiteX72" fmla="*/ 53789 w 4295176"/>
                <a:gd name="connsiteY72" fmla="*/ 1441525 h 2302136"/>
                <a:gd name="connsiteX73" fmla="*/ 0 w 4295176"/>
                <a:gd name="connsiteY73" fmla="*/ 1398494 h 2302136"/>
                <a:gd name="connsiteX74" fmla="*/ 10758 w 4295176"/>
                <a:gd name="connsiteY74" fmla="*/ 1118795 h 2302136"/>
                <a:gd name="connsiteX0" fmla="*/ 10758 w 4295176"/>
                <a:gd name="connsiteY0" fmla="*/ 1118795 h 2302136"/>
                <a:gd name="connsiteX1" fmla="*/ 247426 w 4295176"/>
                <a:gd name="connsiteY1" fmla="*/ 1226372 h 2302136"/>
                <a:gd name="connsiteX2" fmla="*/ 613186 w 4295176"/>
                <a:gd name="connsiteY2" fmla="*/ 1247887 h 2302136"/>
                <a:gd name="connsiteX3" fmla="*/ 892885 w 4295176"/>
                <a:gd name="connsiteY3" fmla="*/ 1258645 h 2302136"/>
                <a:gd name="connsiteX4" fmla="*/ 1086523 w 4295176"/>
                <a:gd name="connsiteY4" fmla="*/ 1226372 h 2302136"/>
                <a:gd name="connsiteX5" fmla="*/ 1333949 w 4295176"/>
                <a:gd name="connsiteY5" fmla="*/ 1290918 h 2302136"/>
                <a:gd name="connsiteX6" fmla="*/ 1366221 w 4295176"/>
                <a:gd name="connsiteY6" fmla="*/ 1301675 h 2302136"/>
                <a:gd name="connsiteX7" fmla="*/ 1452283 w 4295176"/>
                <a:gd name="connsiteY7" fmla="*/ 1301675 h 2302136"/>
                <a:gd name="connsiteX8" fmla="*/ 1742739 w 4295176"/>
                <a:gd name="connsiteY8" fmla="*/ 1301675 h 2302136"/>
                <a:gd name="connsiteX9" fmla="*/ 1979407 w 4295176"/>
                <a:gd name="connsiteY9" fmla="*/ 1290918 h 2302136"/>
                <a:gd name="connsiteX10" fmla="*/ 1990165 w 4295176"/>
                <a:gd name="connsiteY10" fmla="*/ 1258645 h 2302136"/>
                <a:gd name="connsiteX11" fmla="*/ 2011680 w 4295176"/>
                <a:gd name="connsiteY11" fmla="*/ 1226372 h 2302136"/>
                <a:gd name="connsiteX12" fmla="*/ 2065469 w 4295176"/>
                <a:gd name="connsiteY12" fmla="*/ 1194099 h 2302136"/>
                <a:gd name="connsiteX13" fmla="*/ 2130014 w 4295176"/>
                <a:gd name="connsiteY13" fmla="*/ 1161826 h 2302136"/>
                <a:gd name="connsiteX14" fmla="*/ 2173045 w 4295176"/>
                <a:gd name="connsiteY14" fmla="*/ 1032734 h 2302136"/>
                <a:gd name="connsiteX15" fmla="*/ 2269864 w 4295176"/>
                <a:gd name="connsiteY15" fmla="*/ 968188 h 2302136"/>
                <a:gd name="connsiteX16" fmla="*/ 2312894 w 4295176"/>
                <a:gd name="connsiteY16" fmla="*/ 946673 h 2302136"/>
                <a:gd name="connsiteX17" fmla="*/ 2517290 w 4295176"/>
                <a:gd name="connsiteY17" fmla="*/ 839096 h 2302136"/>
                <a:gd name="connsiteX18" fmla="*/ 2743200 w 4295176"/>
                <a:gd name="connsiteY18" fmla="*/ 774551 h 2302136"/>
                <a:gd name="connsiteX19" fmla="*/ 2775473 w 4295176"/>
                <a:gd name="connsiteY19" fmla="*/ 666974 h 2302136"/>
                <a:gd name="connsiteX20" fmla="*/ 2775473 w 4295176"/>
                <a:gd name="connsiteY20" fmla="*/ 484094 h 2302136"/>
                <a:gd name="connsiteX21" fmla="*/ 2850777 w 4295176"/>
                <a:gd name="connsiteY21" fmla="*/ 398033 h 2302136"/>
                <a:gd name="connsiteX22" fmla="*/ 2850777 w 4295176"/>
                <a:gd name="connsiteY22" fmla="*/ 355002 h 2302136"/>
                <a:gd name="connsiteX23" fmla="*/ 2753958 w 4295176"/>
                <a:gd name="connsiteY23" fmla="*/ 193638 h 2302136"/>
                <a:gd name="connsiteX24" fmla="*/ 2560320 w 4295176"/>
                <a:gd name="connsiteY24" fmla="*/ 139849 h 2302136"/>
                <a:gd name="connsiteX25" fmla="*/ 2269864 w 4295176"/>
                <a:gd name="connsiteY25" fmla="*/ 118334 h 2302136"/>
                <a:gd name="connsiteX26" fmla="*/ 2183803 w 4295176"/>
                <a:gd name="connsiteY26" fmla="*/ 32273 h 2302136"/>
                <a:gd name="connsiteX27" fmla="*/ 2173045 w 4295176"/>
                <a:gd name="connsiteY27" fmla="*/ 0 h 2302136"/>
                <a:gd name="connsiteX28" fmla="*/ 4001845 w 4295176"/>
                <a:gd name="connsiteY28" fmla="*/ 0 h 2302136"/>
                <a:gd name="connsiteX29" fmla="*/ 4001845 w 4295176"/>
                <a:gd name="connsiteY29" fmla="*/ 161365 h 2302136"/>
                <a:gd name="connsiteX30" fmla="*/ 4216998 w 4295176"/>
                <a:gd name="connsiteY30" fmla="*/ 236668 h 2302136"/>
                <a:gd name="connsiteX31" fmla="*/ 4292301 w 4295176"/>
                <a:gd name="connsiteY31" fmla="*/ 430306 h 2302136"/>
                <a:gd name="connsiteX32" fmla="*/ 4184725 w 4295176"/>
                <a:gd name="connsiteY32" fmla="*/ 602428 h 2302136"/>
                <a:gd name="connsiteX33" fmla="*/ 4130937 w 4295176"/>
                <a:gd name="connsiteY33" fmla="*/ 613186 h 2302136"/>
                <a:gd name="connsiteX34" fmla="*/ 3948057 w 4295176"/>
                <a:gd name="connsiteY34" fmla="*/ 742278 h 2302136"/>
                <a:gd name="connsiteX35" fmla="*/ 3937299 w 4295176"/>
                <a:gd name="connsiteY35" fmla="*/ 774551 h 2302136"/>
                <a:gd name="connsiteX36" fmla="*/ 3926541 w 4295176"/>
                <a:gd name="connsiteY36" fmla="*/ 785308 h 2302136"/>
                <a:gd name="connsiteX37" fmla="*/ 3722146 w 4295176"/>
                <a:gd name="connsiteY37" fmla="*/ 1021976 h 2302136"/>
                <a:gd name="connsiteX38" fmla="*/ 3711389 w 4295176"/>
                <a:gd name="connsiteY38" fmla="*/ 1194099 h 2302136"/>
                <a:gd name="connsiteX39" fmla="*/ 3248810 w 4295176"/>
                <a:gd name="connsiteY39" fmla="*/ 1366221 h 2302136"/>
                <a:gd name="connsiteX40" fmla="*/ 3044414 w 4295176"/>
                <a:gd name="connsiteY40" fmla="*/ 1495313 h 2302136"/>
                <a:gd name="connsiteX41" fmla="*/ 3146827 w 4295176"/>
                <a:gd name="connsiteY41" fmla="*/ 1275426 h 2302136"/>
                <a:gd name="connsiteX42" fmla="*/ 3001384 w 4295176"/>
                <a:gd name="connsiteY42" fmla="*/ 1398925 h 2302136"/>
                <a:gd name="connsiteX43" fmla="*/ 3102075 w 4295176"/>
                <a:gd name="connsiteY43" fmla="*/ 1265530 h 2302136"/>
                <a:gd name="connsiteX44" fmla="*/ 2990626 w 4295176"/>
                <a:gd name="connsiteY44" fmla="*/ 1321469 h 2302136"/>
                <a:gd name="connsiteX45" fmla="*/ 2985032 w 4295176"/>
                <a:gd name="connsiteY45" fmla="*/ 1499616 h 2302136"/>
                <a:gd name="connsiteX46" fmla="*/ 2824098 w 4295176"/>
                <a:gd name="connsiteY46" fmla="*/ 1550822 h 2302136"/>
                <a:gd name="connsiteX47" fmla="*/ 2463501 w 4295176"/>
                <a:gd name="connsiteY47" fmla="*/ 1691533 h 2302136"/>
                <a:gd name="connsiteX48" fmla="*/ 2452744 w 4295176"/>
                <a:gd name="connsiteY48" fmla="*/ 2151529 h 2302136"/>
                <a:gd name="connsiteX49" fmla="*/ 2431229 w 4295176"/>
                <a:gd name="connsiteY49" fmla="*/ 2173045 h 2302136"/>
                <a:gd name="connsiteX50" fmla="*/ 2420471 w 4295176"/>
                <a:gd name="connsiteY50" fmla="*/ 2173045 h 2302136"/>
                <a:gd name="connsiteX51" fmla="*/ 2183803 w 4295176"/>
                <a:gd name="connsiteY51" fmla="*/ 2280621 h 2302136"/>
                <a:gd name="connsiteX52" fmla="*/ 2162287 w 4295176"/>
                <a:gd name="connsiteY52" fmla="*/ 2302136 h 2302136"/>
                <a:gd name="connsiteX53" fmla="*/ 1818043 w 4295176"/>
                <a:gd name="connsiteY53" fmla="*/ 2291379 h 2302136"/>
                <a:gd name="connsiteX54" fmla="*/ 1796527 w 4295176"/>
                <a:gd name="connsiteY54" fmla="*/ 2269864 h 2302136"/>
                <a:gd name="connsiteX55" fmla="*/ 1495313 w 4295176"/>
                <a:gd name="connsiteY55" fmla="*/ 2162287 h 2302136"/>
                <a:gd name="connsiteX56" fmla="*/ 1398494 w 4295176"/>
                <a:gd name="connsiteY56" fmla="*/ 2130014 h 2302136"/>
                <a:gd name="connsiteX57" fmla="*/ 1376979 w 4295176"/>
                <a:gd name="connsiteY57" fmla="*/ 2097741 h 2302136"/>
                <a:gd name="connsiteX58" fmla="*/ 1204857 w 4295176"/>
                <a:gd name="connsiteY58" fmla="*/ 2000922 h 2302136"/>
                <a:gd name="connsiteX59" fmla="*/ 1161826 w 4295176"/>
                <a:gd name="connsiteY59" fmla="*/ 1990165 h 2302136"/>
                <a:gd name="connsiteX60" fmla="*/ 1151069 w 4295176"/>
                <a:gd name="connsiteY60" fmla="*/ 1957892 h 2302136"/>
                <a:gd name="connsiteX61" fmla="*/ 1129553 w 4295176"/>
                <a:gd name="connsiteY61" fmla="*/ 1925619 h 2302136"/>
                <a:gd name="connsiteX62" fmla="*/ 903643 w 4295176"/>
                <a:gd name="connsiteY62" fmla="*/ 1850315 h 2302136"/>
                <a:gd name="connsiteX63" fmla="*/ 849854 w 4295176"/>
                <a:gd name="connsiteY63" fmla="*/ 1828800 h 2302136"/>
                <a:gd name="connsiteX64" fmla="*/ 656217 w 4295176"/>
                <a:gd name="connsiteY64" fmla="*/ 1807285 h 2302136"/>
                <a:gd name="connsiteX65" fmla="*/ 494852 w 4295176"/>
                <a:gd name="connsiteY65" fmla="*/ 1785769 h 2302136"/>
                <a:gd name="connsiteX66" fmla="*/ 462579 w 4295176"/>
                <a:gd name="connsiteY66" fmla="*/ 1775012 h 2302136"/>
                <a:gd name="connsiteX67" fmla="*/ 344245 w 4295176"/>
                <a:gd name="connsiteY67" fmla="*/ 1667435 h 2302136"/>
                <a:gd name="connsiteX68" fmla="*/ 333487 w 4295176"/>
                <a:gd name="connsiteY68" fmla="*/ 1635162 h 2302136"/>
                <a:gd name="connsiteX69" fmla="*/ 301214 w 4295176"/>
                <a:gd name="connsiteY69" fmla="*/ 1613647 h 2302136"/>
                <a:gd name="connsiteX70" fmla="*/ 215153 w 4295176"/>
                <a:gd name="connsiteY70" fmla="*/ 1527586 h 2302136"/>
                <a:gd name="connsiteX71" fmla="*/ 107577 w 4295176"/>
                <a:gd name="connsiteY71" fmla="*/ 1473798 h 2302136"/>
                <a:gd name="connsiteX72" fmla="*/ 53789 w 4295176"/>
                <a:gd name="connsiteY72" fmla="*/ 1441525 h 2302136"/>
                <a:gd name="connsiteX73" fmla="*/ 0 w 4295176"/>
                <a:gd name="connsiteY73" fmla="*/ 1398494 h 2302136"/>
                <a:gd name="connsiteX74" fmla="*/ 10758 w 4295176"/>
                <a:gd name="connsiteY74" fmla="*/ 1118795 h 2302136"/>
                <a:gd name="connsiteX0" fmla="*/ 10758 w 4295176"/>
                <a:gd name="connsiteY0" fmla="*/ 1118795 h 2302136"/>
                <a:gd name="connsiteX1" fmla="*/ 247426 w 4295176"/>
                <a:gd name="connsiteY1" fmla="*/ 1226372 h 2302136"/>
                <a:gd name="connsiteX2" fmla="*/ 613186 w 4295176"/>
                <a:gd name="connsiteY2" fmla="*/ 1247887 h 2302136"/>
                <a:gd name="connsiteX3" fmla="*/ 892885 w 4295176"/>
                <a:gd name="connsiteY3" fmla="*/ 1258645 h 2302136"/>
                <a:gd name="connsiteX4" fmla="*/ 1086523 w 4295176"/>
                <a:gd name="connsiteY4" fmla="*/ 1226372 h 2302136"/>
                <a:gd name="connsiteX5" fmla="*/ 1333949 w 4295176"/>
                <a:gd name="connsiteY5" fmla="*/ 1290918 h 2302136"/>
                <a:gd name="connsiteX6" fmla="*/ 1366221 w 4295176"/>
                <a:gd name="connsiteY6" fmla="*/ 1301675 h 2302136"/>
                <a:gd name="connsiteX7" fmla="*/ 1452283 w 4295176"/>
                <a:gd name="connsiteY7" fmla="*/ 1301675 h 2302136"/>
                <a:gd name="connsiteX8" fmla="*/ 1742739 w 4295176"/>
                <a:gd name="connsiteY8" fmla="*/ 1301675 h 2302136"/>
                <a:gd name="connsiteX9" fmla="*/ 1979407 w 4295176"/>
                <a:gd name="connsiteY9" fmla="*/ 1290918 h 2302136"/>
                <a:gd name="connsiteX10" fmla="*/ 1990165 w 4295176"/>
                <a:gd name="connsiteY10" fmla="*/ 1258645 h 2302136"/>
                <a:gd name="connsiteX11" fmla="*/ 2011680 w 4295176"/>
                <a:gd name="connsiteY11" fmla="*/ 1226372 h 2302136"/>
                <a:gd name="connsiteX12" fmla="*/ 2065469 w 4295176"/>
                <a:gd name="connsiteY12" fmla="*/ 1194099 h 2302136"/>
                <a:gd name="connsiteX13" fmla="*/ 2130014 w 4295176"/>
                <a:gd name="connsiteY13" fmla="*/ 1161826 h 2302136"/>
                <a:gd name="connsiteX14" fmla="*/ 2173045 w 4295176"/>
                <a:gd name="connsiteY14" fmla="*/ 1032734 h 2302136"/>
                <a:gd name="connsiteX15" fmla="*/ 2269864 w 4295176"/>
                <a:gd name="connsiteY15" fmla="*/ 968188 h 2302136"/>
                <a:gd name="connsiteX16" fmla="*/ 2312894 w 4295176"/>
                <a:gd name="connsiteY16" fmla="*/ 946673 h 2302136"/>
                <a:gd name="connsiteX17" fmla="*/ 2517290 w 4295176"/>
                <a:gd name="connsiteY17" fmla="*/ 839096 h 2302136"/>
                <a:gd name="connsiteX18" fmla="*/ 2743200 w 4295176"/>
                <a:gd name="connsiteY18" fmla="*/ 774551 h 2302136"/>
                <a:gd name="connsiteX19" fmla="*/ 2775473 w 4295176"/>
                <a:gd name="connsiteY19" fmla="*/ 666974 h 2302136"/>
                <a:gd name="connsiteX20" fmla="*/ 2775473 w 4295176"/>
                <a:gd name="connsiteY20" fmla="*/ 484094 h 2302136"/>
                <a:gd name="connsiteX21" fmla="*/ 2850777 w 4295176"/>
                <a:gd name="connsiteY21" fmla="*/ 398033 h 2302136"/>
                <a:gd name="connsiteX22" fmla="*/ 2850777 w 4295176"/>
                <a:gd name="connsiteY22" fmla="*/ 355002 h 2302136"/>
                <a:gd name="connsiteX23" fmla="*/ 2753958 w 4295176"/>
                <a:gd name="connsiteY23" fmla="*/ 193638 h 2302136"/>
                <a:gd name="connsiteX24" fmla="*/ 2560320 w 4295176"/>
                <a:gd name="connsiteY24" fmla="*/ 139849 h 2302136"/>
                <a:gd name="connsiteX25" fmla="*/ 2269864 w 4295176"/>
                <a:gd name="connsiteY25" fmla="*/ 118334 h 2302136"/>
                <a:gd name="connsiteX26" fmla="*/ 2183803 w 4295176"/>
                <a:gd name="connsiteY26" fmla="*/ 32273 h 2302136"/>
                <a:gd name="connsiteX27" fmla="*/ 2173045 w 4295176"/>
                <a:gd name="connsiteY27" fmla="*/ 0 h 2302136"/>
                <a:gd name="connsiteX28" fmla="*/ 4001845 w 4295176"/>
                <a:gd name="connsiteY28" fmla="*/ 0 h 2302136"/>
                <a:gd name="connsiteX29" fmla="*/ 4001845 w 4295176"/>
                <a:gd name="connsiteY29" fmla="*/ 161365 h 2302136"/>
                <a:gd name="connsiteX30" fmla="*/ 4216998 w 4295176"/>
                <a:gd name="connsiteY30" fmla="*/ 236668 h 2302136"/>
                <a:gd name="connsiteX31" fmla="*/ 4292301 w 4295176"/>
                <a:gd name="connsiteY31" fmla="*/ 430306 h 2302136"/>
                <a:gd name="connsiteX32" fmla="*/ 4184725 w 4295176"/>
                <a:gd name="connsiteY32" fmla="*/ 602428 h 2302136"/>
                <a:gd name="connsiteX33" fmla="*/ 4130937 w 4295176"/>
                <a:gd name="connsiteY33" fmla="*/ 613186 h 2302136"/>
                <a:gd name="connsiteX34" fmla="*/ 3948057 w 4295176"/>
                <a:gd name="connsiteY34" fmla="*/ 742278 h 2302136"/>
                <a:gd name="connsiteX35" fmla="*/ 3937299 w 4295176"/>
                <a:gd name="connsiteY35" fmla="*/ 774551 h 2302136"/>
                <a:gd name="connsiteX36" fmla="*/ 3926541 w 4295176"/>
                <a:gd name="connsiteY36" fmla="*/ 785308 h 2302136"/>
                <a:gd name="connsiteX37" fmla="*/ 3722146 w 4295176"/>
                <a:gd name="connsiteY37" fmla="*/ 1021976 h 2302136"/>
                <a:gd name="connsiteX38" fmla="*/ 3711389 w 4295176"/>
                <a:gd name="connsiteY38" fmla="*/ 1194099 h 2302136"/>
                <a:gd name="connsiteX39" fmla="*/ 3248810 w 4295176"/>
                <a:gd name="connsiteY39" fmla="*/ 1366221 h 2302136"/>
                <a:gd name="connsiteX40" fmla="*/ 3241924 w 4295176"/>
                <a:gd name="connsiteY40" fmla="*/ 1253911 h 2302136"/>
                <a:gd name="connsiteX41" fmla="*/ 3146827 w 4295176"/>
                <a:gd name="connsiteY41" fmla="*/ 1275426 h 2302136"/>
                <a:gd name="connsiteX42" fmla="*/ 3001384 w 4295176"/>
                <a:gd name="connsiteY42" fmla="*/ 1398925 h 2302136"/>
                <a:gd name="connsiteX43" fmla="*/ 3102075 w 4295176"/>
                <a:gd name="connsiteY43" fmla="*/ 1265530 h 2302136"/>
                <a:gd name="connsiteX44" fmla="*/ 2990626 w 4295176"/>
                <a:gd name="connsiteY44" fmla="*/ 1321469 h 2302136"/>
                <a:gd name="connsiteX45" fmla="*/ 2985032 w 4295176"/>
                <a:gd name="connsiteY45" fmla="*/ 1499616 h 2302136"/>
                <a:gd name="connsiteX46" fmla="*/ 2824098 w 4295176"/>
                <a:gd name="connsiteY46" fmla="*/ 1550822 h 2302136"/>
                <a:gd name="connsiteX47" fmla="*/ 2463501 w 4295176"/>
                <a:gd name="connsiteY47" fmla="*/ 1691533 h 2302136"/>
                <a:gd name="connsiteX48" fmla="*/ 2452744 w 4295176"/>
                <a:gd name="connsiteY48" fmla="*/ 2151529 h 2302136"/>
                <a:gd name="connsiteX49" fmla="*/ 2431229 w 4295176"/>
                <a:gd name="connsiteY49" fmla="*/ 2173045 h 2302136"/>
                <a:gd name="connsiteX50" fmla="*/ 2420471 w 4295176"/>
                <a:gd name="connsiteY50" fmla="*/ 2173045 h 2302136"/>
                <a:gd name="connsiteX51" fmla="*/ 2183803 w 4295176"/>
                <a:gd name="connsiteY51" fmla="*/ 2280621 h 2302136"/>
                <a:gd name="connsiteX52" fmla="*/ 2162287 w 4295176"/>
                <a:gd name="connsiteY52" fmla="*/ 2302136 h 2302136"/>
                <a:gd name="connsiteX53" fmla="*/ 1818043 w 4295176"/>
                <a:gd name="connsiteY53" fmla="*/ 2291379 h 2302136"/>
                <a:gd name="connsiteX54" fmla="*/ 1796527 w 4295176"/>
                <a:gd name="connsiteY54" fmla="*/ 2269864 h 2302136"/>
                <a:gd name="connsiteX55" fmla="*/ 1495313 w 4295176"/>
                <a:gd name="connsiteY55" fmla="*/ 2162287 h 2302136"/>
                <a:gd name="connsiteX56" fmla="*/ 1398494 w 4295176"/>
                <a:gd name="connsiteY56" fmla="*/ 2130014 h 2302136"/>
                <a:gd name="connsiteX57" fmla="*/ 1376979 w 4295176"/>
                <a:gd name="connsiteY57" fmla="*/ 2097741 h 2302136"/>
                <a:gd name="connsiteX58" fmla="*/ 1204857 w 4295176"/>
                <a:gd name="connsiteY58" fmla="*/ 2000922 h 2302136"/>
                <a:gd name="connsiteX59" fmla="*/ 1161826 w 4295176"/>
                <a:gd name="connsiteY59" fmla="*/ 1990165 h 2302136"/>
                <a:gd name="connsiteX60" fmla="*/ 1151069 w 4295176"/>
                <a:gd name="connsiteY60" fmla="*/ 1957892 h 2302136"/>
                <a:gd name="connsiteX61" fmla="*/ 1129553 w 4295176"/>
                <a:gd name="connsiteY61" fmla="*/ 1925619 h 2302136"/>
                <a:gd name="connsiteX62" fmla="*/ 903643 w 4295176"/>
                <a:gd name="connsiteY62" fmla="*/ 1850315 h 2302136"/>
                <a:gd name="connsiteX63" fmla="*/ 849854 w 4295176"/>
                <a:gd name="connsiteY63" fmla="*/ 1828800 h 2302136"/>
                <a:gd name="connsiteX64" fmla="*/ 656217 w 4295176"/>
                <a:gd name="connsiteY64" fmla="*/ 1807285 h 2302136"/>
                <a:gd name="connsiteX65" fmla="*/ 494852 w 4295176"/>
                <a:gd name="connsiteY65" fmla="*/ 1785769 h 2302136"/>
                <a:gd name="connsiteX66" fmla="*/ 462579 w 4295176"/>
                <a:gd name="connsiteY66" fmla="*/ 1775012 h 2302136"/>
                <a:gd name="connsiteX67" fmla="*/ 344245 w 4295176"/>
                <a:gd name="connsiteY67" fmla="*/ 1667435 h 2302136"/>
                <a:gd name="connsiteX68" fmla="*/ 333487 w 4295176"/>
                <a:gd name="connsiteY68" fmla="*/ 1635162 h 2302136"/>
                <a:gd name="connsiteX69" fmla="*/ 301214 w 4295176"/>
                <a:gd name="connsiteY69" fmla="*/ 1613647 h 2302136"/>
                <a:gd name="connsiteX70" fmla="*/ 215153 w 4295176"/>
                <a:gd name="connsiteY70" fmla="*/ 1527586 h 2302136"/>
                <a:gd name="connsiteX71" fmla="*/ 107577 w 4295176"/>
                <a:gd name="connsiteY71" fmla="*/ 1473798 h 2302136"/>
                <a:gd name="connsiteX72" fmla="*/ 53789 w 4295176"/>
                <a:gd name="connsiteY72" fmla="*/ 1441525 h 2302136"/>
                <a:gd name="connsiteX73" fmla="*/ 0 w 4295176"/>
                <a:gd name="connsiteY73" fmla="*/ 1398494 h 2302136"/>
                <a:gd name="connsiteX74" fmla="*/ 10758 w 4295176"/>
                <a:gd name="connsiteY74" fmla="*/ 1118795 h 2302136"/>
                <a:gd name="connsiteX0" fmla="*/ 10758 w 4295176"/>
                <a:gd name="connsiteY0" fmla="*/ 1118795 h 2302136"/>
                <a:gd name="connsiteX1" fmla="*/ 247426 w 4295176"/>
                <a:gd name="connsiteY1" fmla="*/ 1226372 h 2302136"/>
                <a:gd name="connsiteX2" fmla="*/ 613186 w 4295176"/>
                <a:gd name="connsiteY2" fmla="*/ 1247887 h 2302136"/>
                <a:gd name="connsiteX3" fmla="*/ 892885 w 4295176"/>
                <a:gd name="connsiteY3" fmla="*/ 1258645 h 2302136"/>
                <a:gd name="connsiteX4" fmla="*/ 1086523 w 4295176"/>
                <a:gd name="connsiteY4" fmla="*/ 1226372 h 2302136"/>
                <a:gd name="connsiteX5" fmla="*/ 1333949 w 4295176"/>
                <a:gd name="connsiteY5" fmla="*/ 1290918 h 2302136"/>
                <a:gd name="connsiteX6" fmla="*/ 1366221 w 4295176"/>
                <a:gd name="connsiteY6" fmla="*/ 1301675 h 2302136"/>
                <a:gd name="connsiteX7" fmla="*/ 1452283 w 4295176"/>
                <a:gd name="connsiteY7" fmla="*/ 1301675 h 2302136"/>
                <a:gd name="connsiteX8" fmla="*/ 1742739 w 4295176"/>
                <a:gd name="connsiteY8" fmla="*/ 1301675 h 2302136"/>
                <a:gd name="connsiteX9" fmla="*/ 1979407 w 4295176"/>
                <a:gd name="connsiteY9" fmla="*/ 1290918 h 2302136"/>
                <a:gd name="connsiteX10" fmla="*/ 1990165 w 4295176"/>
                <a:gd name="connsiteY10" fmla="*/ 1258645 h 2302136"/>
                <a:gd name="connsiteX11" fmla="*/ 2011680 w 4295176"/>
                <a:gd name="connsiteY11" fmla="*/ 1226372 h 2302136"/>
                <a:gd name="connsiteX12" fmla="*/ 2065469 w 4295176"/>
                <a:gd name="connsiteY12" fmla="*/ 1194099 h 2302136"/>
                <a:gd name="connsiteX13" fmla="*/ 2130014 w 4295176"/>
                <a:gd name="connsiteY13" fmla="*/ 1161826 h 2302136"/>
                <a:gd name="connsiteX14" fmla="*/ 2173045 w 4295176"/>
                <a:gd name="connsiteY14" fmla="*/ 1032734 h 2302136"/>
                <a:gd name="connsiteX15" fmla="*/ 2269864 w 4295176"/>
                <a:gd name="connsiteY15" fmla="*/ 968188 h 2302136"/>
                <a:gd name="connsiteX16" fmla="*/ 2312894 w 4295176"/>
                <a:gd name="connsiteY16" fmla="*/ 946673 h 2302136"/>
                <a:gd name="connsiteX17" fmla="*/ 2517290 w 4295176"/>
                <a:gd name="connsiteY17" fmla="*/ 839096 h 2302136"/>
                <a:gd name="connsiteX18" fmla="*/ 2743200 w 4295176"/>
                <a:gd name="connsiteY18" fmla="*/ 774551 h 2302136"/>
                <a:gd name="connsiteX19" fmla="*/ 2775473 w 4295176"/>
                <a:gd name="connsiteY19" fmla="*/ 666974 h 2302136"/>
                <a:gd name="connsiteX20" fmla="*/ 2775473 w 4295176"/>
                <a:gd name="connsiteY20" fmla="*/ 484094 h 2302136"/>
                <a:gd name="connsiteX21" fmla="*/ 2850777 w 4295176"/>
                <a:gd name="connsiteY21" fmla="*/ 398033 h 2302136"/>
                <a:gd name="connsiteX22" fmla="*/ 2850777 w 4295176"/>
                <a:gd name="connsiteY22" fmla="*/ 355002 h 2302136"/>
                <a:gd name="connsiteX23" fmla="*/ 2753958 w 4295176"/>
                <a:gd name="connsiteY23" fmla="*/ 193638 h 2302136"/>
                <a:gd name="connsiteX24" fmla="*/ 2560320 w 4295176"/>
                <a:gd name="connsiteY24" fmla="*/ 139849 h 2302136"/>
                <a:gd name="connsiteX25" fmla="*/ 2269864 w 4295176"/>
                <a:gd name="connsiteY25" fmla="*/ 118334 h 2302136"/>
                <a:gd name="connsiteX26" fmla="*/ 2183803 w 4295176"/>
                <a:gd name="connsiteY26" fmla="*/ 32273 h 2302136"/>
                <a:gd name="connsiteX27" fmla="*/ 2173045 w 4295176"/>
                <a:gd name="connsiteY27" fmla="*/ 0 h 2302136"/>
                <a:gd name="connsiteX28" fmla="*/ 4001845 w 4295176"/>
                <a:gd name="connsiteY28" fmla="*/ 0 h 2302136"/>
                <a:gd name="connsiteX29" fmla="*/ 4001845 w 4295176"/>
                <a:gd name="connsiteY29" fmla="*/ 161365 h 2302136"/>
                <a:gd name="connsiteX30" fmla="*/ 4216998 w 4295176"/>
                <a:gd name="connsiteY30" fmla="*/ 236668 h 2302136"/>
                <a:gd name="connsiteX31" fmla="*/ 4292301 w 4295176"/>
                <a:gd name="connsiteY31" fmla="*/ 430306 h 2302136"/>
                <a:gd name="connsiteX32" fmla="*/ 4184725 w 4295176"/>
                <a:gd name="connsiteY32" fmla="*/ 602428 h 2302136"/>
                <a:gd name="connsiteX33" fmla="*/ 4130937 w 4295176"/>
                <a:gd name="connsiteY33" fmla="*/ 613186 h 2302136"/>
                <a:gd name="connsiteX34" fmla="*/ 3948057 w 4295176"/>
                <a:gd name="connsiteY34" fmla="*/ 742278 h 2302136"/>
                <a:gd name="connsiteX35" fmla="*/ 3937299 w 4295176"/>
                <a:gd name="connsiteY35" fmla="*/ 774551 h 2302136"/>
                <a:gd name="connsiteX36" fmla="*/ 3926541 w 4295176"/>
                <a:gd name="connsiteY36" fmla="*/ 785308 h 2302136"/>
                <a:gd name="connsiteX37" fmla="*/ 3722146 w 4295176"/>
                <a:gd name="connsiteY37" fmla="*/ 1021976 h 2302136"/>
                <a:gd name="connsiteX38" fmla="*/ 3711389 w 4295176"/>
                <a:gd name="connsiteY38" fmla="*/ 1194099 h 2302136"/>
                <a:gd name="connsiteX39" fmla="*/ 3248810 w 4295176"/>
                <a:gd name="connsiteY39" fmla="*/ 1366221 h 2302136"/>
                <a:gd name="connsiteX40" fmla="*/ 3241924 w 4295176"/>
                <a:gd name="connsiteY40" fmla="*/ 1253911 h 2302136"/>
                <a:gd name="connsiteX41" fmla="*/ 3146827 w 4295176"/>
                <a:gd name="connsiteY41" fmla="*/ 1275426 h 2302136"/>
                <a:gd name="connsiteX42" fmla="*/ 3001384 w 4295176"/>
                <a:gd name="connsiteY42" fmla="*/ 1398925 h 2302136"/>
                <a:gd name="connsiteX43" fmla="*/ 3102075 w 4295176"/>
                <a:gd name="connsiteY43" fmla="*/ 1265530 h 2302136"/>
                <a:gd name="connsiteX44" fmla="*/ 2990626 w 4295176"/>
                <a:gd name="connsiteY44" fmla="*/ 1321469 h 2302136"/>
                <a:gd name="connsiteX45" fmla="*/ 3138651 w 4295176"/>
                <a:gd name="connsiteY45" fmla="*/ 1316736 h 2302136"/>
                <a:gd name="connsiteX46" fmla="*/ 2985032 w 4295176"/>
                <a:gd name="connsiteY46" fmla="*/ 1499616 h 2302136"/>
                <a:gd name="connsiteX47" fmla="*/ 2824098 w 4295176"/>
                <a:gd name="connsiteY47" fmla="*/ 1550822 h 2302136"/>
                <a:gd name="connsiteX48" fmla="*/ 2463501 w 4295176"/>
                <a:gd name="connsiteY48" fmla="*/ 1691533 h 2302136"/>
                <a:gd name="connsiteX49" fmla="*/ 2452744 w 4295176"/>
                <a:gd name="connsiteY49" fmla="*/ 2151529 h 2302136"/>
                <a:gd name="connsiteX50" fmla="*/ 2431229 w 4295176"/>
                <a:gd name="connsiteY50" fmla="*/ 2173045 h 2302136"/>
                <a:gd name="connsiteX51" fmla="*/ 2420471 w 4295176"/>
                <a:gd name="connsiteY51" fmla="*/ 2173045 h 2302136"/>
                <a:gd name="connsiteX52" fmla="*/ 2183803 w 4295176"/>
                <a:gd name="connsiteY52" fmla="*/ 2280621 h 2302136"/>
                <a:gd name="connsiteX53" fmla="*/ 2162287 w 4295176"/>
                <a:gd name="connsiteY53" fmla="*/ 2302136 h 2302136"/>
                <a:gd name="connsiteX54" fmla="*/ 1818043 w 4295176"/>
                <a:gd name="connsiteY54" fmla="*/ 2291379 h 2302136"/>
                <a:gd name="connsiteX55" fmla="*/ 1796527 w 4295176"/>
                <a:gd name="connsiteY55" fmla="*/ 2269864 h 2302136"/>
                <a:gd name="connsiteX56" fmla="*/ 1495313 w 4295176"/>
                <a:gd name="connsiteY56" fmla="*/ 2162287 h 2302136"/>
                <a:gd name="connsiteX57" fmla="*/ 1398494 w 4295176"/>
                <a:gd name="connsiteY57" fmla="*/ 2130014 h 2302136"/>
                <a:gd name="connsiteX58" fmla="*/ 1376979 w 4295176"/>
                <a:gd name="connsiteY58" fmla="*/ 2097741 h 2302136"/>
                <a:gd name="connsiteX59" fmla="*/ 1204857 w 4295176"/>
                <a:gd name="connsiteY59" fmla="*/ 2000922 h 2302136"/>
                <a:gd name="connsiteX60" fmla="*/ 1161826 w 4295176"/>
                <a:gd name="connsiteY60" fmla="*/ 1990165 h 2302136"/>
                <a:gd name="connsiteX61" fmla="*/ 1151069 w 4295176"/>
                <a:gd name="connsiteY61" fmla="*/ 1957892 h 2302136"/>
                <a:gd name="connsiteX62" fmla="*/ 1129553 w 4295176"/>
                <a:gd name="connsiteY62" fmla="*/ 1925619 h 2302136"/>
                <a:gd name="connsiteX63" fmla="*/ 903643 w 4295176"/>
                <a:gd name="connsiteY63" fmla="*/ 1850315 h 2302136"/>
                <a:gd name="connsiteX64" fmla="*/ 849854 w 4295176"/>
                <a:gd name="connsiteY64" fmla="*/ 1828800 h 2302136"/>
                <a:gd name="connsiteX65" fmla="*/ 656217 w 4295176"/>
                <a:gd name="connsiteY65" fmla="*/ 1807285 h 2302136"/>
                <a:gd name="connsiteX66" fmla="*/ 494852 w 4295176"/>
                <a:gd name="connsiteY66" fmla="*/ 1785769 h 2302136"/>
                <a:gd name="connsiteX67" fmla="*/ 462579 w 4295176"/>
                <a:gd name="connsiteY67" fmla="*/ 1775012 h 2302136"/>
                <a:gd name="connsiteX68" fmla="*/ 344245 w 4295176"/>
                <a:gd name="connsiteY68" fmla="*/ 1667435 h 2302136"/>
                <a:gd name="connsiteX69" fmla="*/ 333487 w 4295176"/>
                <a:gd name="connsiteY69" fmla="*/ 1635162 h 2302136"/>
                <a:gd name="connsiteX70" fmla="*/ 301214 w 4295176"/>
                <a:gd name="connsiteY70" fmla="*/ 1613647 h 2302136"/>
                <a:gd name="connsiteX71" fmla="*/ 215153 w 4295176"/>
                <a:gd name="connsiteY71" fmla="*/ 1527586 h 2302136"/>
                <a:gd name="connsiteX72" fmla="*/ 107577 w 4295176"/>
                <a:gd name="connsiteY72" fmla="*/ 1473798 h 2302136"/>
                <a:gd name="connsiteX73" fmla="*/ 53789 w 4295176"/>
                <a:gd name="connsiteY73" fmla="*/ 1441525 h 2302136"/>
                <a:gd name="connsiteX74" fmla="*/ 0 w 4295176"/>
                <a:gd name="connsiteY74" fmla="*/ 1398494 h 2302136"/>
                <a:gd name="connsiteX75" fmla="*/ 10758 w 4295176"/>
                <a:gd name="connsiteY75" fmla="*/ 1118795 h 2302136"/>
                <a:gd name="connsiteX0" fmla="*/ 10758 w 4295176"/>
                <a:gd name="connsiteY0" fmla="*/ 1118795 h 2302136"/>
                <a:gd name="connsiteX1" fmla="*/ 247426 w 4295176"/>
                <a:gd name="connsiteY1" fmla="*/ 1226372 h 2302136"/>
                <a:gd name="connsiteX2" fmla="*/ 613186 w 4295176"/>
                <a:gd name="connsiteY2" fmla="*/ 1247887 h 2302136"/>
                <a:gd name="connsiteX3" fmla="*/ 892885 w 4295176"/>
                <a:gd name="connsiteY3" fmla="*/ 1258645 h 2302136"/>
                <a:gd name="connsiteX4" fmla="*/ 1086523 w 4295176"/>
                <a:gd name="connsiteY4" fmla="*/ 1226372 h 2302136"/>
                <a:gd name="connsiteX5" fmla="*/ 1333949 w 4295176"/>
                <a:gd name="connsiteY5" fmla="*/ 1290918 h 2302136"/>
                <a:gd name="connsiteX6" fmla="*/ 1366221 w 4295176"/>
                <a:gd name="connsiteY6" fmla="*/ 1301675 h 2302136"/>
                <a:gd name="connsiteX7" fmla="*/ 1452283 w 4295176"/>
                <a:gd name="connsiteY7" fmla="*/ 1301675 h 2302136"/>
                <a:gd name="connsiteX8" fmla="*/ 1742739 w 4295176"/>
                <a:gd name="connsiteY8" fmla="*/ 1301675 h 2302136"/>
                <a:gd name="connsiteX9" fmla="*/ 1979407 w 4295176"/>
                <a:gd name="connsiteY9" fmla="*/ 1290918 h 2302136"/>
                <a:gd name="connsiteX10" fmla="*/ 1990165 w 4295176"/>
                <a:gd name="connsiteY10" fmla="*/ 1258645 h 2302136"/>
                <a:gd name="connsiteX11" fmla="*/ 2011680 w 4295176"/>
                <a:gd name="connsiteY11" fmla="*/ 1226372 h 2302136"/>
                <a:gd name="connsiteX12" fmla="*/ 2065469 w 4295176"/>
                <a:gd name="connsiteY12" fmla="*/ 1194099 h 2302136"/>
                <a:gd name="connsiteX13" fmla="*/ 2130014 w 4295176"/>
                <a:gd name="connsiteY13" fmla="*/ 1161826 h 2302136"/>
                <a:gd name="connsiteX14" fmla="*/ 2173045 w 4295176"/>
                <a:gd name="connsiteY14" fmla="*/ 1032734 h 2302136"/>
                <a:gd name="connsiteX15" fmla="*/ 2269864 w 4295176"/>
                <a:gd name="connsiteY15" fmla="*/ 968188 h 2302136"/>
                <a:gd name="connsiteX16" fmla="*/ 2312894 w 4295176"/>
                <a:gd name="connsiteY16" fmla="*/ 946673 h 2302136"/>
                <a:gd name="connsiteX17" fmla="*/ 2517290 w 4295176"/>
                <a:gd name="connsiteY17" fmla="*/ 839096 h 2302136"/>
                <a:gd name="connsiteX18" fmla="*/ 2743200 w 4295176"/>
                <a:gd name="connsiteY18" fmla="*/ 774551 h 2302136"/>
                <a:gd name="connsiteX19" fmla="*/ 2775473 w 4295176"/>
                <a:gd name="connsiteY19" fmla="*/ 666974 h 2302136"/>
                <a:gd name="connsiteX20" fmla="*/ 2775473 w 4295176"/>
                <a:gd name="connsiteY20" fmla="*/ 484094 h 2302136"/>
                <a:gd name="connsiteX21" fmla="*/ 2850777 w 4295176"/>
                <a:gd name="connsiteY21" fmla="*/ 398033 h 2302136"/>
                <a:gd name="connsiteX22" fmla="*/ 2850777 w 4295176"/>
                <a:gd name="connsiteY22" fmla="*/ 355002 h 2302136"/>
                <a:gd name="connsiteX23" fmla="*/ 2753958 w 4295176"/>
                <a:gd name="connsiteY23" fmla="*/ 193638 h 2302136"/>
                <a:gd name="connsiteX24" fmla="*/ 2560320 w 4295176"/>
                <a:gd name="connsiteY24" fmla="*/ 139849 h 2302136"/>
                <a:gd name="connsiteX25" fmla="*/ 2269864 w 4295176"/>
                <a:gd name="connsiteY25" fmla="*/ 118334 h 2302136"/>
                <a:gd name="connsiteX26" fmla="*/ 2183803 w 4295176"/>
                <a:gd name="connsiteY26" fmla="*/ 32273 h 2302136"/>
                <a:gd name="connsiteX27" fmla="*/ 2173045 w 4295176"/>
                <a:gd name="connsiteY27" fmla="*/ 0 h 2302136"/>
                <a:gd name="connsiteX28" fmla="*/ 4001845 w 4295176"/>
                <a:gd name="connsiteY28" fmla="*/ 0 h 2302136"/>
                <a:gd name="connsiteX29" fmla="*/ 4001845 w 4295176"/>
                <a:gd name="connsiteY29" fmla="*/ 161365 h 2302136"/>
                <a:gd name="connsiteX30" fmla="*/ 4216998 w 4295176"/>
                <a:gd name="connsiteY30" fmla="*/ 236668 h 2302136"/>
                <a:gd name="connsiteX31" fmla="*/ 4292301 w 4295176"/>
                <a:gd name="connsiteY31" fmla="*/ 430306 h 2302136"/>
                <a:gd name="connsiteX32" fmla="*/ 4184725 w 4295176"/>
                <a:gd name="connsiteY32" fmla="*/ 602428 h 2302136"/>
                <a:gd name="connsiteX33" fmla="*/ 4130937 w 4295176"/>
                <a:gd name="connsiteY33" fmla="*/ 613186 h 2302136"/>
                <a:gd name="connsiteX34" fmla="*/ 3948057 w 4295176"/>
                <a:gd name="connsiteY34" fmla="*/ 742278 h 2302136"/>
                <a:gd name="connsiteX35" fmla="*/ 3937299 w 4295176"/>
                <a:gd name="connsiteY35" fmla="*/ 774551 h 2302136"/>
                <a:gd name="connsiteX36" fmla="*/ 3926541 w 4295176"/>
                <a:gd name="connsiteY36" fmla="*/ 785308 h 2302136"/>
                <a:gd name="connsiteX37" fmla="*/ 3722146 w 4295176"/>
                <a:gd name="connsiteY37" fmla="*/ 1021976 h 2302136"/>
                <a:gd name="connsiteX38" fmla="*/ 3711389 w 4295176"/>
                <a:gd name="connsiteY38" fmla="*/ 1194099 h 2302136"/>
                <a:gd name="connsiteX39" fmla="*/ 3248810 w 4295176"/>
                <a:gd name="connsiteY39" fmla="*/ 1366221 h 2302136"/>
                <a:gd name="connsiteX40" fmla="*/ 3241924 w 4295176"/>
                <a:gd name="connsiteY40" fmla="*/ 1253911 h 2302136"/>
                <a:gd name="connsiteX41" fmla="*/ 3146827 w 4295176"/>
                <a:gd name="connsiteY41" fmla="*/ 1275426 h 2302136"/>
                <a:gd name="connsiteX42" fmla="*/ 3001384 w 4295176"/>
                <a:gd name="connsiteY42" fmla="*/ 1398925 h 2302136"/>
                <a:gd name="connsiteX43" fmla="*/ 3102075 w 4295176"/>
                <a:gd name="connsiteY43" fmla="*/ 1265530 h 2302136"/>
                <a:gd name="connsiteX44" fmla="*/ 2990626 w 4295176"/>
                <a:gd name="connsiteY44" fmla="*/ 1321469 h 2302136"/>
                <a:gd name="connsiteX45" fmla="*/ 3138651 w 4295176"/>
                <a:gd name="connsiteY45" fmla="*/ 1316736 h 2302136"/>
                <a:gd name="connsiteX46" fmla="*/ 2985032 w 4295176"/>
                <a:gd name="connsiteY46" fmla="*/ 1499616 h 2302136"/>
                <a:gd name="connsiteX47" fmla="*/ 2824098 w 4295176"/>
                <a:gd name="connsiteY47" fmla="*/ 1550822 h 2302136"/>
                <a:gd name="connsiteX48" fmla="*/ 2463501 w 4295176"/>
                <a:gd name="connsiteY48" fmla="*/ 1691533 h 2302136"/>
                <a:gd name="connsiteX49" fmla="*/ 2452744 w 4295176"/>
                <a:gd name="connsiteY49" fmla="*/ 2151529 h 2302136"/>
                <a:gd name="connsiteX50" fmla="*/ 2431229 w 4295176"/>
                <a:gd name="connsiteY50" fmla="*/ 2173045 h 2302136"/>
                <a:gd name="connsiteX51" fmla="*/ 2420471 w 4295176"/>
                <a:gd name="connsiteY51" fmla="*/ 2173045 h 2302136"/>
                <a:gd name="connsiteX52" fmla="*/ 2183803 w 4295176"/>
                <a:gd name="connsiteY52" fmla="*/ 2280621 h 2302136"/>
                <a:gd name="connsiteX53" fmla="*/ 2162287 w 4295176"/>
                <a:gd name="connsiteY53" fmla="*/ 2302136 h 2302136"/>
                <a:gd name="connsiteX54" fmla="*/ 1818043 w 4295176"/>
                <a:gd name="connsiteY54" fmla="*/ 2291379 h 2302136"/>
                <a:gd name="connsiteX55" fmla="*/ 1796527 w 4295176"/>
                <a:gd name="connsiteY55" fmla="*/ 2269864 h 2302136"/>
                <a:gd name="connsiteX56" fmla="*/ 1495313 w 4295176"/>
                <a:gd name="connsiteY56" fmla="*/ 2162287 h 2302136"/>
                <a:gd name="connsiteX57" fmla="*/ 1398494 w 4295176"/>
                <a:gd name="connsiteY57" fmla="*/ 2130014 h 2302136"/>
                <a:gd name="connsiteX58" fmla="*/ 1376979 w 4295176"/>
                <a:gd name="connsiteY58" fmla="*/ 2097741 h 2302136"/>
                <a:gd name="connsiteX59" fmla="*/ 1204857 w 4295176"/>
                <a:gd name="connsiteY59" fmla="*/ 2000922 h 2302136"/>
                <a:gd name="connsiteX60" fmla="*/ 1161826 w 4295176"/>
                <a:gd name="connsiteY60" fmla="*/ 1990165 h 2302136"/>
                <a:gd name="connsiteX61" fmla="*/ 1151069 w 4295176"/>
                <a:gd name="connsiteY61" fmla="*/ 1957892 h 2302136"/>
                <a:gd name="connsiteX62" fmla="*/ 1129553 w 4295176"/>
                <a:gd name="connsiteY62" fmla="*/ 1925619 h 2302136"/>
                <a:gd name="connsiteX63" fmla="*/ 903643 w 4295176"/>
                <a:gd name="connsiteY63" fmla="*/ 1850315 h 2302136"/>
                <a:gd name="connsiteX64" fmla="*/ 849854 w 4295176"/>
                <a:gd name="connsiteY64" fmla="*/ 1828800 h 2302136"/>
                <a:gd name="connsiteX65" fmla="*/ 656217 w 4295176"/>
                <a:gd name="connsiteY65" fmla="*/ 1807285 h 2302136"/>
                <a:gd name="connsiteX66" fmla="*/ 494852 w 4295176"/>
                <a:gd name="connsiteY66" fmla="*/ 1785769 h 2302136"/>
                <a:gd name="connsiteX67" fmla="*/ 462579 w 4295176"/>
                <a:gd name="connsiteY67" fmla="*/ 1775012 h 2302136"/>
                <a:gd name="connsiteX68" fmla="*/ 344245 w 4295176"/>
                <a:gd name="connsiteY68" fmla="*/ 1667435 h 2302136"/>
                <a:gd name="connsiteX69" fmla="*/ 333487 w 4295176"/>
                <a:gd name="connsiteY69" fmla="*/ 1635162 h 2302136"/>
                <a:gd name="connsiteX70" fmla="*/ 301214 w 4295176"/>
                <a:gd name="connsiteY70" fmla="*/ 1613647 h 2302136"/>
                <a:gd name="connsiteX71" fmla="*/ 215153 w 4295176"/>
                <a:gd name="connsiteY71" fmla="*/ 1527586 h 2302136"/>
                <a:gd name="connsiteX72" fmla="*/ 107577 w 4295176"/>
                <a:gd name="connsiteY72" fmla="*/ 1473798 h 2302136"/>
                <a:gd name="connsiteX73" fmla="*/ 53789 w 4295176"/>
                <a:gd name="connsiteY73" fmla="*/ 1441525 h 2302136"/>
                <a:gd name="connsiteX74" fmla="*/ 0 w 4295176"/>
                <a:gd name="connsiteY74" fmla="*/ 1398494 h 2302136"/>
                <a:gd name="connsiteX75" fmla="*/ 10758 w 4295176"/>
                <a:gd name="connsiteY75" fmla="*/ 1118795 h 2302136"/>
                <a:gd name="connsiteX0" fmla="*/ 10758 w 4295176"/>
                <a:gd name="connsiteY0" fmla="*/ 1118795 h 2302136"/>
                <a:gd name="connsiteX1" fmla="*/ 247426 w 4295176"/>
                <a:gd name="connsiteY1" fmla="*/ 1226372 h 2302136"/>
                <a:gd name="connsiteX2" fmla="*/ 613186 w 4295176"/>
                <a:gd name="connsiteY2" fmla="*/ 1247887 h 2302136"/>
                <a:gd name="connsiteX3" fmla="*/ 892885 w 4295176"/>
                <a:gd name="connsiteY3" fmla="*/ 1258645 h 2302136"/>
                <a:gd name="connsiteX4" fmla="*/ 1086523 w 4295176"/>
                <a:gd name="connsiteY4" fmla="*/ 1226372 h 2302136"/>
                <a:gd name="connsiteX5" fmla="*/ 1333949 w 4295176"/>
                <a:gd name="connsiteY5" fmla="*/ 1290918 h 2302136"/>
                <a:gd name="connsiteX6" fmla="*/ 1366221 w 4295176"/>
                <a:gd name="connsiteY6" fmla="*/ 1301675 h 2302136"/>
                <a:gd name="connsiteX7" fmla="*/ 1452283 w 4295176"/>
                <a:gd name="connsiteY7" fmla="*/ 1301675 h 2302136"/>
                <a:gd name="connsiteX8" fmla="*/ 1742739 w 4295176"/>
                <a:gd name="connsiteY8" fmla="*/ 1301675 h 2302136"/>
                <a:gd name="connsiteX9" fmla="*/ 1979407 w 4295176"/>
                <a:gd name="connsiteY9" fmla="*/ 1290918 h 2302136"/>
                <a:gd name="connsiteX10" fmla="*/ 1990165 w 4295176"/>
                <a:gd name="connsiteY10" fmla="*/ 1258645 h 2302136"/>
                <a:gd name="connsiteX11" fmla="*/ 2011680 w 4295176"/>
                <a:gd name="connsiteY11" fmla="*/ 1226372 h 2302136"/>
                <a:gd name="connsiteX12" fmla="*/ 2065469 w 4295176"/>
                <a:gd name="connsiteY12" fmla="*/ 1194099 h 2302136"/>
                <a:gd name="connsiteX13" fmla="*/ 2130014 w 4295176"/>
                <a:gd name="connsiteY13" fmla="*/ 1161826 h 2302136"/>
                <a:gd name="connsiteX14" fmla="*/ 2173045 w 4295176"/>
                <a:gd name="connsiteY14" fmla="*/ 1032734 h 2302136"/>
                <a:gd name="connsiteX15" fmla="*/ 2269864 w 4295176"/>
                <a:gd name="connsiteY15" fmla="*/ 968188 h 2302136"/>
                <a:gd name="connsiteX16" fmla="*/ 2312894 w 4295176"/>
                <a:gd name="connsiteY16" fmla="*/ 946673 h 2302136"/>
                <a:gd name="connsiteX17" fmla="*/ 2517290 w 4295176"/>
                <a:gd name="connsiteY17" fmla="*/ 839096 h 2302136"/>
                <a:gd name="connsiteX18" fmla="*/ 2743200 w 4295176"/>
                <a:gd name="connsiteY18" fmla="*/ 774551 h 2302136"/>
                <a:gd name="connsiteX19" fmla="*/ 2775473 w 4295176"/>
                <a:gd name="connsiteY19" fmla="*/ 666974 h 2302136"/>
                <a:gd name="connsiteX20" fmla="*/ 2775473 w 4295176"/>
                <a:gd name="connsiteY20" fmla="*/ 484094 h 2302136"/>
                <a:gd name="connsiteX21" fmla="*/ 2850777 w 4295176"/>
                <a:gd name="connsiteY21" fmla="*/ 398033 h 2302136"/>
                <a:gd name="connsiteX22" fmla="*/ 2850777 w 4295176"/>
                <a:gd name="connsiteY22" fmla="*/ 355002 h 2302136"/>
                <a:gd name="connsiteX23" fmla="*/ 2753958 w 4295176"/>
                <a:gd name="connsiteY23" fmla="*/ 193638 h 2302136"/>
                <a:gd name="connsiteX24" fmla="*/ 2560320 w 4295176"/>
                <a:gd name="connsiteY24" fmla="*/ 139849 h 2302136"/>
                <a:gd name="connsiteX25" fmla="*/ 2269864 w 4295176"/>
                <a:gd name="connsiteY25" fmla="*/ 118334 h 2302136"/>
                <a:gd name="connsiteX26" fmla="*/ 2183803 w 4295176"/>
                <a:gd name="connsiteY26" fmla="*/ 32273 h 2302136"/>
                <a:gd name="connsiteX27" fmla="*/ 2173045 w 4295176"/>
                <a:gd name="connsiteY27" fmla="*/ 0 h 2302136"/>
                <a:gd name="connsiteX28" fmla="*/ 4001845 w 4295176"/>
                <a:gd name="connsiteY28" fmla="*/ 0 h 2302136"/>
                <a:gd name="connsiteX29" fmla="*/ 4001845 w 4295176"/>
                <a:gd name="connsiteY29" fmla="*/ 161365 h 2302136"/>
                <a:gd name="connsiteX30" fmla="*/ 4216998 w 4295176"/>
                <a:gd name="connsiteY30" fmla="*/ 236668 h 2302136"/>
                <a:gd name="connsiteX31" fmla="*/ 4292301 w 4295176"/>
                <a:gd name="connsiteY31" fmla="*/ 430306 h 2302136"/>
                <a:gd name="connsiteX32" fmla="*/ 4184725 w 4295176"/>
                <a:gd name="connsiteY32" fmla="*/ 602428 h 2302136"/>
                <a:gd name="connsiteX33" fmla="*/ 4130937 w 4295176"/>
                <a:gd name="connsiteY33" fmla="*/ 613186 h 2302136"/>
                <a:gd name="connsiteX34" fmla="*/ 3948057 w 4295176"/>
                <a:gd name="connsiteY34" fmla="*/ 742278 h 2302136"/>
                <a:gd name="connsiteX35" fmla="*/ 3937299 w 4295176"/>
                <a:gd name="connsiteY35" fmla="*/ 774551 h 2302136"/>
                <a:gd name="connsiteX36" fmla="*/ 3926541 w 4295176"/>
                <a:gd name="connsiteY36" fmla="*/ 785308 h 2302136"/>
                <a:gd name="connsiteX37" fmla="*/ 3722146 w 4295176"/>
                <a:gd name="connsiteY37" fmla="*/ 1021976 h 2302136"/>
                <a:gd name="connsiteX38" fmla="*/ 3711389 w 4295176"/>
                <a:gd name="connsiteY38" fmla="*/ 1194099 h 2302136"/>
                <a:gd name="connsiteX39" fmla="*/ 3248810 w 4295176"/>
                <a:gd name="connsiteY39" fmla="*/ 1366221 h 2302136"/>
                <a:gd name="connsiteX40" fmla="*/ 3241924 w 4295176"/>
                <a:gd name="connsiteY40" fmla="*/ 1253911 h 2302136"/>
                <a:gd name="connsiteX41" fmla="*/ 3146827 w 4295176"/>
                <a:gd name="connsiteY41" fmla="*/ 1275426 h 2302136"/>
                <a:gd name="connsiteX42" fmla="*/ 3001384 w 4295176"/>
                <a:gd name="connsiteY42" fmla="*/ 1398925 h 2302136"/>
                <a:gd name="connsiteX43" fmla="*/ 3102075 w 4295176"/>
                <a:gd name="connsiteY43" fmla="*/ 1265530 h 2302136"/>
                <a:gd name="connsiteX44" fmla="*/ 2990626 w 4295176"/>
                <a:gd name="connsiteY44" fmla="*/ 1321469 h 2302136"/>
                <a:gd name="connsiteX45" fmla="*/ 2985032 w 4295176"/>
                <a:gd name="connsiteY45" fmla="*/ 1499616 h 2302136"/>
                <a:gd name="connsiteX46" fmla="*/ 2824098 w 4295176"/>
                <a:gd name="connsiteY46" fmla="*/ 1550822 h 2302136"/>
                <a:gd name="connsiteX47" fmla="*/ 2463501 w 4295176"/>
                <a:gd name="connsiteY47" fmla="*/ 1691533 h 2302136"/>
                <a:gd name="connsiteX48" fmla="*/ 2452744 w 4295176"/>
                <a:gd name="connsiteY48" fmla="*/ 2151529 h 2302136"/>
                <a:gd name="connsiteX49" fmla="*/ 2431229 w 4295176"/>
                <a:gd name="connsiteY49" fmla="*/ 2173045 h 2302136"/>
                <a:gd name="connsiteX50" fmla="*/ 2420471 w 4295176"/>
                <a:gd name="connsiteY50" fmla="*/ 2173045 h 2302136"/>
                <a:gd name="connsiteX51" fmla="*/ 2183803 w 4295176"/>
                <a:gd name="connsiteY51" fmla="*/ 2280621 h 2302136"/>
                <a:gd name="connsiteX52" fmla="*/ 2162287 w 4295176"/>
                <a:gd name="connsiteY52" fmla="*/ 2302136 h 2302136"/>
                <a:gd name="connsiteX53" fmla="*/ 1818043 w 4295176"/>
                <a:gd name="connsiteY53" fmla="*/ 2291379 h 2302136"/>
                <a:gd name="connsiteX54" fmla="*/ 1796527 w 4295176"/>
                <a:gd name="connsiteY54" fmla="*/ 2269864 h 2302136"/>
                <a:gd name="connsiteX55" fmla="*/ 1495313 w 4295176"/>
                <a:gd name="connsiteY55" fmla="*/ 2162287 h 2302136"/>
                <a:gd name="connsiteX56" fmla="*/ 1398494 w 4295176"/>
                <a:gd name="connsiteY56" fmla="*/ 2130014 h 2302136"/>
                <a:gd name="connsiteX57" fmla="*/ 1376979 w 4295176"/>
                <a:gd name="connsiteY57" fmla="*/ 2097741 h 2302136"/>
                <a:gd name="connsiteX58" fmla="*/ 1204857 w 4295176"/>
                <a:gd name="connsiteY58" fmla="*/ 2000922 h 2302136"/>
                <a:gd name="connsiteX59" fmla="*/ 1161826 w 4295176"/>
                <a:gd name="connsiteY59" fmla="*/ 1990165 h 2302136"/>
                <a:gd name="connsiteX60" fmla="*/ 1151069 w 4295176"/>
                <a:gd name="connsiteY60" fmla="*/ 1957892 h 2302136"/>
                <a:gd name="connsiteX61" fmla="*/ 1129553 w 4295176"/>
                <a:gd name="connsiteY61" fmla="*/ 1925619 h 2302136"/>
                <a:gd name="connsiteX62" fmla="*/ 903643 w 4295176"/>
                <a:gd name="connsiteY62" fmla="*/ 1850315 h 2302136"/>
                <a:gd name="connsiteX63" fmla="*/ 849854 w 4295176"/>
                <a:gd name="connsiteY63" fmla="*/ 1828800 h 2302136"/>
                <a:gd name="connsiteX64" fmla="*/ 656217 w 4295176"/>
                <a:gd name="connsiteY64" fmla="*/ 1807285 h 2302136"/>
                <a:gd name="connsiteX65" fmla="*/ 494852 w 4295176"/>
                <a:gd name="connsiteY65" fmla="*/ 1785769 h 2302136"/>
                <a:gd name="connsiteX66" fmla="*/ 462579 w 4295176"/>
                <a:gd name="connsiteY66" fmla="*/ 1775012 h 2302136"/>
                <a:gd name="connsiteX67" fmla="*/ 344245 w 4295176"/>
                <a:gd name="connsiteY67" fmla="*/ 1667435 h 2302136"/>
                <a:gd name="connsiteX68" fmla="*/ 333487 w 4295176"/>
                <a:gd name="connsiteY68" fmla="*/ 1635162 h 2302136"/>
                <a:gd name="connsiteX69" fmla="*/ 301214 w 4295176"/>
                <a:gd name="connsiteY69" fmla="*/ 1613647 h 2302136"/>
                <a:gd name="connsiteX70" fmla="*/ 215153 w 4295176"/>
                <a:gd name="connsiteY70" fmla="*/ 1527586 h 2302136"/>
                <a:gd name="connsiteX71" fmla="*/ 107577 w 4295176"/>
                <a:gd name="connsiteY71" fmla="*/ 1473798 h 2302136"/>
                <a:gd name="connsiteX72" fmla="*/ 53789 w 4295176"/>
                <a:gd name="connsiteY72" fmla="*/ 1441525 h 2302136"/>
                <a:gd name="connsiteX73" fmla="*/ 0 w 4295176"/>
                <a:gd name="connsiteY73" fmla="*/ 1398494 h 2302136"/>
                <a:gd name="connsiteX74" fmla="*/ 10758 w 4295176"/>
                <a:gd name="connsiteY74" fmla="*/ 1118795 h 2302136"/>
                <a:gd name="connsiteX0" fmla="*/ 2824098 w 4295176"/>
                <a:gd name="connsiteY0" fmla="*/ 1550822 h 2302136"/>
                <a:gd name="connsiteX1" fmla="*/ 2463501 w 4295176"/>
                <a:gd name="connsiteY1" fmla="*/ 1691533 h 2302136"/>
                <a:gd name="connsiteX2" fmla="*/ 2452744 w 4295176"/>
                <a:gd name="connsiteY2" fmla="*/ 2151529 h 2302136"/>
                <a:gd name="connsiteX3" fmla="*/ 2431229 w 4295176"/>
                <a:gd name="connsiteY3" fmla="*/ 2173045 h 2302136"/>
                <a:gd name="connsiteX4" fmla="*/ 2420471 w 4295176"/>
                <a:gd name="connsiteY4" fmla="*/ 2173045 h 2302136"/>
                <a:gd name="connsiteX5" fmla="*/ 2183803 w 4295176"/>
                <a:gd name="connsiteY5" fmla="*/ 2280621 h 2302136"/>
                <a:gd name="connsiteX6" fmla="*/ 2162287 w 4295176"/>
                <a:gd name="connsiteY6" fmla="*/ 2302136 h 2302136"/>
                <a:gd name="connsiteX7" fmla="*/ 1818043 w 4295176"/>
                <a:gd name="connsiteY7" fmla="*/ 2291379 h 2302136"/>
                <a:gd name="connsiteX8" fmla="*/ 1796527 w 4295176"/>
                <a:gd name="connsiteY8" fmla="*/ 2269864 h 2302136"/>
                <a:gd name="connsiteX9" fmla="*/ 1495313 w 4295176"/>
                <a:gd name="connsiteY9" fmla="*/ 2162287 h 2302136"/>
                <a:gd name="connsiteX10" fmla="*/ 1398494 w 4295176"/>
                <a:gd name="connsiteY10" fmla="*/ 2130014 h 2302136"/>
                <a:gd name="connsiteX11" fmla="*/ 1376979 w 4295176"/>
                <a:gd name="connsiteY11" fmla="*/ 2097741 h 2302136"/>
                <a:gd name="connsiteX12" fmla="*/ 1204857 w 4295176"/>
                <a:gd name="connsiteY12" fmla="*/ 2000922 h 2302136"/>
                <a:gd name="connsiteX13" fmla="*/ 1161826 w 4295176"/>
                <a:gd name="connsiteY13" fmla="*/ 1990165 h 2302136"/>
                <a:gd name="connsiteX14" fmla="*/ 1151069 w 4295176"/>
                <a:gd name="connsiteY14" fmla="*/ 1957892 h 2302136"/>
                <a:gd name="connsiteX15" fmla="*/ 1129553 w 4295176"/>
                <a:gd name="connsiteY15" fmla="*/ 1925619 h 2302136"/>
                <a:gd name="connsiteX16" fmla="*/ 903643 w 4295176"/>
                <a:gd name="connsiteY16" fmla="*/ 1850315 h 2302136"/>
                <a:gd name="connsiteX17" fmla="*/ 849854 w 4295176"/>
                <a:gd name="connsiteY17" fmla="*/ 1828800 h 2302136"/>
                <a:gd name="connsiteX18" fmla="*/ 656217 w 4295176"/>
                <a:gd name="connsiteY18" fmla="*/ 1807285 h 2302136"/>
                <a:gd name="connsiteX19" fmla="*/ 494852 w 4295176"/>
                <a:gd name="connsiteY19" fmla="*/ 1785769 h 2302136"/>
                <a:gd name="connsiteX20" fmla="*/ 462579 w 4295176"/>
                <a:gd name="connsiteY20" fmla="*/ 1775012 h 2302136"/>
                <a:gd name="connsiteX21" fmla="*/ 344245 w 4295176"/>
                <a:gd name="connsiteY21" fmla="*/ 1667435 h 2302136"/>
                <a:gd name="connsiteX22" fmla="*/ 333487 w 4295176"/>
                <a:gd name="connsiteY22" fmla="*/ 1635162 h 2302136"/>
                <a:gd name="connsiteX23" fmla="*/ 301214 w 4295176"/>
                <a:gd name="connsiteY23" fmla="*/ 1613647 h 2302136"/>
                <a:gd name="connsiteX24" fmla="*/ 215153 w 4295176"/>
                <a:gd name="connsiteY24" fmla="*/ 1527586 h 2302136"/>
                <a:gd name="connsiteX25" fmla="*/ 107577 w 4295176"/>
                <a:gd name="connsiteY25" fmla="*/ 1473798 h 2302136"/>
                <a:gd name="connsiteX26" fmla="*/ 53789 w 4295176"/>
                <a:gd name="connsiteY26" fmla="*/ 1441525 h 2302136"/>
                <a:gd name="connsiteX27" fmla="*/ 0 w 4295176"/>
                <a:gd name="connsiteY27" fmla="*/ 1398494 h 2302136"/>
                <a:gd name="connsiteX28" fmla="*/ 10758 w 4295176"/>
                <a:gd name="connsiteY28" fmla="*/ 1118795 h 2302136"/>
                <a:gd name="connsiteX29" fmla="*/ 247426 w 4295176"/>
                <a:gd name="connsiteY29" fmla="*/ 1226372 h 2302136"/>
                <a:gd name="connsiteX30" fmla="*/ 613186 w 4295176"/>
                <a:gd name="connsiteY30" fmla="*/ 1247887 h 2302136"/>
                <a:gd name="connsiteX31" fmla="*/ 892885 w 4295176"/>
                <a:gd name="connsiteY31" fmla="*/ 1258645 h 2302136"/>
                <a:gd name="connsiteX32" fmla="*/ 1086523 w 4295176"/>
                <a:gd name="connsiteY32" fmla="*/ 1226372 h 2302136"/>
                <a:gd name="connsiteX33" fmla="*/ 1333949 w 4295176"/>
                <a:gd name="connsiteY33" fmla="*/ 1290918 h 2302136"/>
                <a:gd name="connsiteX34" fmla="*/ 1366221 w 4295176"/>
                <a:gd name="connsiteY34" fmla="*/ 1301675 h 2302136"/>
                <a:gd name="connsiteX35" fmla="*/ 1452283 w 4295176"/>
                <a:gd name="connsiteY35" fmla="*/ 1301675 h 2302136"/>
                <a:gd name="connsiteX36" fmla="*/ 1742739 w 4295176"/>
                <a:gd name="connsiteY36" fmla="*/ 1301675 h 2302136"/>
                <a:gd name="connsiteX37" fmla="*/ 1979407 w 4295176"/>
                <a:gd name="connsiteY37" fmla="*/ 1290918 h 2302136"/>
                <a:gd name="connsiteX38" fmla="*/ 1990165 w 4295176"/>
                <a:gd name="connsiteY38" fmla="*/ 1258645 h 2302136"/>
                <a:gd name="connsiteX39" fmla="*/ 2011680 w 4295176"/>
                <a:gd name="connsiteY39" fmla="*/ 1226372 h 2302136"/>
                <a:gd name="connsiteX40" fmla="*/ 2065469 w 4295176"/>
                <a:gd name="connsiteY40" fmla="*/ 1194099 h 2302136"/>
                <a:gd name="connsiteX41" fmla="*/ 2130014 w 4295176"/>
                <a:gd name="connsiteY41" fmla="*/ 1161826 h 2302136"/>
                <a:gd name="connsiteX42" fmla="*/ 2173045 w 4295176"/>
                <a:gd name="connsiteY42" fmla="*/ 1032734 h 2302136"/>
                <a:gd name="connsiteX43" fmla="*/ 2269864 w 4295176"/>
                <a:gd name="connsiteY43" fmla="*/ 968188 h 2302136"/>
                <a:gd name="connsiteX44" fmla="*/ 2312894 w 4295176"/>
                <a:gd name="connsiteY44" fmla="*/ 946673 h 2302136"/>
                <a:gd name="connsiteX45" fmla="*/ 2517290 w 4295176"/>
                <a:gd name="connsiteY45" fmla="*/ 839096 h 2302136"/>
                <a:gd name="connsiteX46" fmla="*/ 2743200 w 4295176"/>
                <a:gd name="connsiteY46" fmla="*/ 774551 h 2302136"/>
                <a:gd name="connsiteX47" fmla="*/ 2775473 w 4295176"/>
                <a:gd name="connsiteY47" fmla="*/ 666974 h 2302136"/>
                <a:gd name="connsiteX48" fmla="*/ 2775473 w 4295176"/>
                <a:gd name="connsiteY48" fmla="*/ 484094 h 2302136"/>
                <a:gd name="connsiteX49" fmla="*/ 2850777 w 4295176"/>
                <a:gd name="connsiteY49" fmla="*/ 398033 h 2302136"/>
                <a:gd name="connsiteX50" fmla="*/ 2850777 w 4295176"/>
                <a:gd name="connsiteY50" fmla="*/ 355002 h 2302136"/>
                <a:gd name="connsiteX51" fmla="*/ 2753958 w 4295176"/>
                <a:gd name="connsiteY51" fmla="*/ 193638 h 2302136"/>
                <a:gd name="connsiteX52" fmla="*/ 2560320 w 4295176"/>
                <a:gd name="connsiteY52" fmla="*/ 139849 h 2302136"/>
                <a:gd name="connsiteX53" fmla="*/ 2269864 w 4295176"/>
                <a:gd name="connsiteY53" fmla="*/ 118334 h 2302136"/>
                <a:gd name="connsiteX54" fmla="*/ 2183803 w 4295176"/>
                <a:gd name="connsiteY54" fmla="*/ 32273 h 2302136"/>
                <a:gd name="connsiteX55" fmla="*/ 2173045 w 4295176"/>
                <a:gd name="connsiteY55" fmla="*/ 0 h 2302136"/>
                <a:gd name="connsiteX56" fmla="*/ 4001845 w 4295176"/>
                <a:gd name="connsiteY56" fmla="*/ 0 h 2302136"/>
                <a:gd name="connsiteX57" fmla="*/ 4001845 w 4295176"/>
                <a:gd name="connsiteY57" fmla="*/ 161365 h 2302136"/>
                <a:gd name="connsiteX58" fmla="*/ 4216998 w 4295176"/>
                <a:gd name="connsiteY58" fmla="*/ 236668 h 2302136"/>
                <a:gd name="connsiteX59" fmla="*/ 4292301 w 4295176"/>
                <a:gd name="connsiteY59" fmla="*/ 430306 h 2302136"/>
                <a:gd name="connsiteX60" fmla="*/ 4184725 w 4295176"/>
                <a:gd name="connsiteY60" fmla="*/ 602428 h 2302136"/>
                <a:gd name="connsiteX61" fmla="*/ 4130937 w 4295176"/>
                <a:gd name="connsiteY61" fmla="*/ 613186 h 2302136"/>
                <a:gd name="connsiteX62" fmla="*/ 3948057 w 4295176"/>
                <a:gd name="connsiteY62" fmla="*/ 742278 h 2302136"/>
                <a:gd name="connsiteX63" fmla="*/ 3937299 w 4295176"/>
                <a:gd name="connsiteY63" fmla="*/ 774551 h 2302136"/>
                <a:gd name="connsiteX64" fmla="*/ 3926541 w 4295176"/>
                <a:gd name="connsiteY64" fmla="*/ 785308 h 2302136"/>
                <a:gd name="connsiteX65" fmla="*/ 3722146 w 4295176"/>
                <a:gd name="connsiteY65" fmla="*/ 1021976 h 2302136"/>
                <a:gd name="connsiteX66" fmla="*/ 3711389 w 4295176"/>
                <a:gd name="connsiteY66" fmla="*/ 1194099 h 2302136"/>
                <a:gd name="connsiteX67" fmla="*/ 3248810 w 4295176"/>
                <a:gd name="connsiteY67" fmla="*/ 1366221 h 2302136"/>
                <a:gd name="connsiteX68" fmla="*/ 3241924 w 4295176"/>
                <a:gd name="connsiteY68" fmla="*/ 1253911 h 2302136"/>
                <a:gd name="connsiteX69" fmla="*/ 3146827 w 4295176"/>
                <a:gd name="connsiteY69" fmla="*/ 1275426 h 2302136"/>
                <a:gd name="connsiteX70" fmla="*/ 3001384 w 4295176"/>
                <a:gd name="connsiteY70" fmla="*/ 1398925 h 2302136"/>
                <a:gd name="connsiteX71" fmla="*/ 3102075 w 4295176"/>
                <a:gd name="connsiteY71" fmla="*/ 1265530 h 2302136"/>
                <a:gd name="connsiteX72" fmla="*/ 2990626 w 4295176"/>
                <a:gd name="connsiteY72" fmla="*/ 1321469 h 2302136"/>
                <a:gd name="connsiteX73" fmla="*/ 3076472 w 4295176"/>
                <a:gd name="connsiteY73" fmla="*/ 1591056 h 2302136"/>
                <a:gd name="connsiteX0" fmla="*/ 2824098 w 4295176"/>
                <a:gd name="connsiteY0" fmla="*/ 1550822 h 2302136"/>
                <a:gd name="connsiteX1" fmla="*/ 2463501 w 4295176"/>
                <a:gd name="connsiteY1" fmla="*/ 1691533 h 2302136"/>
                <a:gd name="connsiteX2" fmla="*/ 2452744 w 4295176"/>
                <a:gd name="connsiteY2" fmla="*/ 2151529 h 2302136"/>
                <a:gd name="connsiteX3" fmla="*/ 2431229 w 4295176"/>
                <a:gd name="connsiteY3" fmla="*/ 2173045 h 2302136"/>
                <a:gd name="connsiteX4" fmla="*/ 2420471 w 4295176"/>
                <a:gd name="connsiteY4" fmla="*/ 2173045 h 2302136"/>
                <a:gd name="connsiteX5" fmla="*/ 2183803 w 4295176"/>
                <a:gd name="connsiteY5" fmla="*/ 2280621 h 2302136"/>
                <a:gd name="connsiteX6" fmla="*/ 2162287 w 4295176"/>
                <a:gd name="connsiteY6" fmla="*/ 2302136 h 2302136"/>
                <a:gd name="connsiteX7" fmla="*/ 1818043 w 4295176"/>
                <a:gd name="connsiteY7" fmla="*/ 2291379 h 2302136"/>
                <a:gd name="connsiteX8" fmla="*/ 1796527 w 4295176"/>
                <a:gd name="connsiteY8" fmla="*/ 2269864 h 2302136"/>
                <a:gd name="connsiteX9" fmla="*/ 1495313 w 4295176"/>
                <a:gd name="connsiteY9" fmla="*/ 2162287 h 2302136"/>
                <a:gd name="connsiteX10" fmla="*/ 1398494 w 4295176"/>
                <a:gd name="connsiteY10" fmla="*/ 2130014 h 2302136"/>
                <a:gd name="connsiteX11" fmla="*/ 1376979 w 4295176"/>
                <a:gd name="connsiteY11" fmla="*/ 2097741 h 2302136"/>
                <a:gd name="connsiteX12" fmla="*/ 1204857 w 4295176"/>
                <a:gd name="connsiteY12" fmla="*/ 2000922 h 2302136"/>
                <a:gd name="connsiteX13" fmla="*/ 1161826 w 4295176"/>
                <a:gd name="connsiteY13" fmla="*/ 1990165 h 2302136"/>
                <a:gd name="connsiteX14" fmla="*/ 1151069 w 4295176"/>
                <a:gd name="connsiteY14" fmla="*/ 1957892 h 2302136"/>
                <a:gd name="connsiteX15" fmla="*/ 1129553 w 4295176"/>
                <a:gd name="connsiteY15" fmla="*/ 1925619 h 2302136"/>
                <a:gd name="connsiteX16" fmla="*/ 903643 w 4295176"/>
                <a:gd name="connsiteY16" fmla="*/ 1850315 h 2302136"/>
                <a:gd name="connsiteX17" fmla="*/ 849854 w 4295176"/>
                <a:gd name="connsiteY17" fmla="*/ 1828800 h 2302136"/>
                <a:gd name="connsiteX18" fmla="*/ 656217 w 4295176"/>
                <a:gd name="connsiteY18" fmla="*/ 1807285 h 2302136"/>
                <a:gd name="connsiteX19" fmla="*/ 494852 w 4295176"/>
                <a:gd name="connsiteY19" fmla="*/ 1785769 h 2302136"/>
                <a:gd name="connsiteX20" fmla="*/ 462579 w 4295176"/>
                <a:gd name="connsiteY20" fmla="*/ 1775012 h 2302136"/>
                <a:gd name="connsiteX21" fmla="*/ 344245 w 4295176"/>
                <a:gd name="connsiteY21" fmla="*/ 1667435 h 2302136"/>
                <a:gd name="connsiteX22" fmla="*/ 333487 w 4295176"/>
                <a:gd name="connsiteY22" fmla="*/ 1635162 h 2302136"/>
                <a:gd name="connsiteX23" fmla="*/ 301214 w 4295176"/>
                <a:gd name="connsiteY23" fmla="*/ 1613647 h 2302136"/>
                <a:gd name="connsiteX24" fmla="*/ 215153 w 4295176"/>
                <a:gd name="connsiteY24" fmla="*/ 1527586 h 2302136"/>
                <a:gd name="connsiteX25" fmla="*/ 107577 w 4295176"/>
                <a:gd name="connsiteY25" fmla="*/ 1473798 h 2302136"/>
                <a:gd name="connsiteX26" fmla="*/ 53789 w 4295176"/>
                <a:gd name="connsiteY26" fmla="*/ 1441525 h 2302136"/>
                <a:gd name="connsiteX27" fmla="*/ 0 w 4295176"/>
                <a:gd name="connsiteY27" fmla="*/ 1398494 h 2302136"/>
                <a:gd name="connsiteX28" fmla="*/ 10758 w 4295176"/>
                <a:gd name="connsiteY28" fmla="*/ 1118795 h 2302136"/>
                <a:gd name="connsiteX29" fmla="*/ 247426 w 4295176"/>
                <a:gd name="connsiteY29" fmla="*/ 1226372 h 2302136"/>
                <a:gd name="connsiteX30" fmla="*/ 613186 w 4295176"/>
                <a:gd name="connsiteY30" fmla="*/ 1247887 h 2302136"/>
                <a:gd name="connsiteX31" fmla="*/ 892885 w 4295176"/>
                <a:gd name="connsiteY31" fmla="*/ 1258645 h 2302136"/>
                <a:gd name="connsiteX32" fmla="*/ 1086523 w 4295176"/>
                <a:gd name="connsiteY32" fmla="*/ 1226372 h 2302136"/>
                <a:gd name="connsiteX33" fmla="*/ 1333949 w 4295176"/>
                <a:gd name="connsiteY33" fmla="*/ 1290918 h 2302136"/>
                <a:gd name="connsiteX34" fmla="*/ 1366221 w 4295176"/>
                <a:gd name="connsiteY34" fmla="*/ 1301675 h 2302136"/>
                <a:gd name="connsiteX35" fmla="*/ 1452283 w 4295176"/>
                <a:gd name="connsiteY35" fmla="*/ 1301675 h 2302136"/>
                <a:gd name="connsiteX36" fmla="*/ 1742739 w 4295176"/>
                <a:gd name="connsiteY36" fmla="*/ 1301675 h 2302136"/>
                <a:gd name="connsiteX37" fmla="*/ 1979407 w 4295176"/>
                <a:gd name="connsiteY37" fmla="*/ 1290918 h 2302136"/>
                <a:gd name="connsiteX38" fmla="*/ 1990165 w 4295176"/>
                <a:gd name="connsiteY38" fmla="*/ 1258645 h 2302136"/>
                <a:gd name="connsiteX39" fmla="*/ 2011680 w 4295176"/>
                <a:gd name="connsiteY39" fmla="*/ 1226372 h 2302136"/>
                <a:gd name="connsiteX40" fmla="*/ 2065469 w 4295176"/>
                <a:gd name="connsiteY40" fmla="*/ 1194099 h 2302136"/>
                <a:gd name="connsiteX41" fmla="*/ 2130014 w 4295176"/>
                <a:gd name="connsiteY41" fmla="*/ 1161826 h 2302136"/>
                <a:gd name="connsiteX42" fmla="*/ 2173045 w 4295176"/>
                <a:gd name="connsiteY42" fmla="*/ 1032734 h 2302136"/>
                <a:gd name="connsiteX43" fmla="*/ 2269864 w 4295176"/>
                <a:gd name="connsiteY43" fmla="*/ 968188 h 2302136"/>
                <a:gd name="connsiteX44" fmla="*/ 2312894 w 4295176"/>
                <a:gd name="connsiteY44" fmla="*/ 946673 h 2302136"/>
                <a:gd name="connsiteX45" fmla="*/ 2517290 w 4295176"/>
                <a:gd name="connsiteY45" fmla="*/ 839096 h 2302136"/>
                <a:gd name="connsiteX46" fmla="*/ 2743200 w 4295176"/>
                <a:gd name="connsiteY46" fmla="*/ 774551 h 2302136"/>
                <a:gd name="connsiteX47" fmla="*/ 2775473 w 4295176"/>
                <a:gd name="connsiteY47" fmla="*/ 666974 h 2302136"/>
                <a:gd name="connsiteX48" fmla="*/ 2775473 w 4295176"/>
                <a:gd name="connsiteY48" fmla="*/ 484094 h 2302136"/>
                <a:gd name="connsiteX49" fmla="*/ 2850777 w 4295176"/>
                <a:gd name="connsiteY49" fmla="*/ 398033 h 2302136"/>
                <a:gd name="connsiteX50" fmla="*/ 2850777 w 4295176"/>
                <a:gd name="connsiteY50" fmla="*/ 355002 h 2302136"/>
                <a:gd name="connsiteX51" fmla="*/ 2753958 w 4295176"/>
                <a:gd name="connsiteY51" fmla="*/ 193638 h 2302136"/>
                <a:gd name="connsiteX52" fmla="*/ 2560320 w 4295176"/>
                <a:gd name="connsiteY52" fmla="*/ 139849 h 2302136"/>
                <a:gd name="connsiteX53" fmla="*/ 2269864 w 4295176"/>
                <a:gd name="connsiteY53" fmla="*/ 118334 h 2302136"/>
                <a:gd name="connsiteX54" fmla="*/ 2183803 w 4295176"/>
                <a:gd name="connsiteY54" fmla="*/ 32273 h 2302136"/>
                <a:gd name="connsiteX55" fmla="*/ 2173045 w 4295176"/>
                <a:gd name="connsiteY55" fmla="*/ 0 h 2302136"/>
                <a:gd name="connsiteX56" fmla="*/ 4001845 w 4295176"/>
                <a:gd name="connsiteY56" fmla="*/ 0 h 2302136"/>
                <a:gd name="connsiteX57" fmla="*/ 4001845 w 4295176"/>
                <a:gd name="connsiteY57" fmla="*/ 161365 h 2302136"/>
                <a:gd name="connsiteX58" fmla="*/ 4216998 w 4295176"/>
                <a:gd name="connsiteY58" fmla="*/ 236668 h 2302136"/>
                <a:gd name="connsiteX59" fmla="*/ 4292301 w 4295176"/>
                <a:gd name="connsiteY59" fmla="*/ 430306 h 2302136"/>
                <a:gd name="connsiteX60" fmla="*/ 4184725 w 4295176"/>
                <a:gd name="connsiteY60" fmla="*/ 602428 h 2302136"/>
                <a:gd name="connsiteX61" fmla="*/ 4130937 w 4295176"/>
                <a:gd name="connsiteY61" fmla="*/ 613186 h 2302136"/>
                <a:gd name="connsiteX62" fmla="*/ 3948057 w 4295176"/>
                <a:gd name="connsiteY62" fmla="*/ 742278 h 2302136"/>
                <a:gd name="connsiteX63" fmla="*/ 3937299 w 4295176"/>
                <a:gd name="connsiteY63" fmla="*/ 774551 h 2302136"/>
                <a:gd name="connsiteX64" fmla="*/ 3926541 w 4295176"/>
                <a:gd name="connsiteY64" fmla="*/ 785308 h 2302136"/>
                <a:gd name="connsiteX65" fmla="*/ 3722146 w 4295176"/>
                <a:gd name="connsiteY65" fmla="*/ 1021976 h 2302136"/>
                <a:gd name="connsiteX66" fmla="*/ 3711389 w 4295176"/>
                <a:gd name="connsiteY66" fmla="*/ 1194099 h 2302136"/>
                <a:gd name="connsiteX67" fmla="*/ 3248810 w 4295176"/>
                <a:gd name="connsiteY67" fmla="*/ 1366221 h 2302136"/>
                <a:gd name="connsiteX68" fmla="*/ 3241924 w 4295176"/>
                <a:gd name="connsiteY68" fmla="*/ 1253911 h 2302136"/>
                <a:gd name="connsiteX69" fmla="*/ 3146827 w 4295176"/>
                <a:gd name="connsiteY69" fmla="*/ 1275426 h 2302136"/>
                <a:gd name="connsiteX70" fmla="*/ 3001384 w 4295176"/>
                <a:gd name="connsiteY70" fmla="*/ 1398925 h 2302136"/>
                <a:gd name="connsiteX71" fmla="*/ 3102075 w 4295176"/>
                <a:gd name="connsiteY71" fmla="*/ 1265530 h 2302136"/>
                <a:gd name="connsiteX72" fmla="*/ 2990626 w 4295176"/>
                <a:gd name="connsiteY72" fmla="*/ 1321469 h 2302136"/>
                <a:gd name="connsiteX73" fmla="*/ 2805810 w 4295176"/>
                <a:gd name="connsiteY73" fmla="*/ 1495959 h 2302136"/>
                <a:gd name="connsiteX0" fmla="*/ 2824098 w 4295176"/>
                <a:gd name="connsiteY0" fmla="*/ 1550822 h 2302136"/>
                <a:gd name="connsiteX1" fmla="*/ 2463501 w 4295176"/>
                <a:gd name="connsiteY1" fmla="*/ 1691533 h 2302136"/>
                <a:gd name="connsiteX2" fmla="*/ 2452744 w 4295176"/>
                <a:gd name="connsiteY2" fmla="*/ 2151529 h 2302136"/>
                <a:gd name="connsiteX3" fmla="*/ 2431229 w 4295176"/>
                <a:gd name="connsiteY3" fmla="*/ 2173045 h 2302136"/>
                <a:gd name="connsiteX4" fmla="*/ 2420471 w 4295176"/>
                <a:gd name="connsiteY4" fmla="*/ 2173045 h 2302136"/>
                <a:gd name="connsiteX5" fmla="*/ 2183803 w 4295176"/>
                <a:gd name="connsiteY5" fmla="*/ 2280621 h 2302136"/>
                <a:gd name="connsiteX6" fmla="*/ 2162287 w 4295176"/>
                <a:gd name="connsiteY6" fmla="*/ 2302136 h 2302136"/>
                <a:gd name="connsiteX7" fmla="*/ 1818043 w 4295176"/>
                <a:gd name="connsiteY7" fmla="*/ 2291379 h 2302136"/>
                <a:gd name="connsiteX8" fmla="*/ 1796527 w 4295176"/>
                <a:gd name="connsiteY8" fmla="*/ 2269864 h 2302136"/>
                <a:gd name="connsiteX9" fmla="*/ 1495313 w 4295176"/>
                <a:gd name="connsiteY9" fmla="*/ 2162287 h 2302136"/>
                <a:gd name="connsiteX10" fmla="*/ 1398494 w 4295176"/>
                <a:gd name="connsiteY10" fmla="*/ 2130014 h 2302136"/>
                <a:gd name="connsiteX11" fmla="*/ 1376979 w 4295176"/>
                <a:gd name="connsiteY11" fmla="*/ 2097741 h 2302136"/>
                <a:gd name="connsiteX12" fmla="*/ 1204857 w 4295176"/>
                <a:gd name="connsiteY12" fmla="*/ 2000922 h 2302136"/>
                <a:gd name="connsiteX13" fmla="*/ 1161826 w 4295176"/>
                <a:gd name="connsiteY13" fmla="*/ 1990165 h 2302136"/>
                <a:gd name="connsiteX14" fmla="*/ 1151069 w 4295176"/>
                <a:gd name="connsiteY14" fmla="*/ 1957892 h 2302136"/>
                <a:gd name="connsiteX15" fmla="*/ 1129553 w 4295176"/>
                <a:gd name="connsiteY15" fmla="*/ 1925619 h 2302136"/>
                <a:gd name="connsiteX16" fmla="*/ 903643 w 4295176"/>
                <a:gd name="connsiteY16" fmla="*/ 1850315 h 2302136"/>
                <a:gd name="connsiteX17" fmla="*/ 849854 w 4295176"/>
                <a:gd name="connsiteY17" fmla="*/ 1828800 h 2302136"/>
                <a:gd name="connsiteX18" fmla="*/ 656217 w 4295176"/>
                <a:gd name="connsiteY18" fmla="*/ 1807285 h 2302136"/>
                <a:gd name="connsiteX19" fmla="*/ 494852 w 4295176"/>
                <a:gd name="connsiteY19" fmla="*/ 1785769 h 2302136"/>
                <a:gd name="connsiteX20" fmla="*/ 462579 w 4295176"/>
                <a:gd name="connsiteY20" fmla="*/ 1775012 h 2302136"/>
                <a:gd name="connsiteX21" fmla="*/ 344245 w 4295176"/>
                <a:gd name="connsiteY21" fmla="*/ 1667435 h 2302136"/>
                <a:gd name="connsiteX22" fmla="*/ 333487 w 4295176"/>
                <a:gd name="connsiteY22" fmla="*/ 1635162 h 2302136"/>
                <a:gd name="connsiteX23" fmla="*/ 301214 w 4295176"/>
                <a:gd name="connsiteY23" fmla="*/ 1613647 h 2302136"/>
                <a:gd name="connsiteX24" fmla="*/ 215153 w 4295176"/>
                <a:gd name="connsiteY24" fmla="*/ 1527586 h 2302136"/>
                <a:gd name="connsiteX25" fmla="*/ 107577 w 4295176"/>
                <a:gd name="connsiteY25" fmla="*/ 1473798 h 2302136"/>
                <a:gd name="connsiteX26" fmla="*/ 53789 w 4295176"/>
                <a:gd name="connsiteY26" fmla="*/ 1441525 h 2302136"/>
                <a:gd name="connsiteX27" fmla="*/ 0 w 4295176"/>
                <a:gd name="connsiteY27" fmla="*/ 1398494 h 2302136"/>
                <a:gd name="connsiteX28" fmla="*/ 10758 w 4295176"/>
                <a:gd name="connsiteY28" fmla="*/ 1118795 h 2302136"/>
                <a:gd name="connsiteX29" fmla="*/ 247426 w 4295176"/>
                <a:gd name="connsiteY29" fmla="*/ 1226372 h 2302136"/>
                <a:gd name="connsiteX30" fmla="*/ 613186 w 4295176"/>
                <a:gd name="connsiteY30" fmla="*/ 1247887 h 2302136"/>
                <a:gd name="connsiteX31" fmla="*/ 892885 w 4295176"/>
                <a:gd name="connsiteY31" fmla="*/ 1258645 h 2302136"/>
                <a:gd name="connsiteX32" fmla="*/ 1086523 w 4295176"/>
                <a:gd name="connsiteY32" fmla="*/ 1226372 h 2302136"/>
                <a:gd name="connsiteX33" fmla="*/ 1333949 w 4295176"/>
                <a:gd name="connsiteY33" fmla="*/ 1290918 h 2302136"/>
                <a:gd name="connsiteX34" fmla="*/ 1366221 w 4295176"/>
                <a:gd name="connsiteY34" fmla="*/ 1301675 h 2302136"/>
                <a:gd name="connsiteX35" fmla="*/ 1452283 w 4295176"/>
                <a:gd name="connsiteY35" fmla="*/ 1301675 h 2302136"/>
                <a:gd name="connsiteX36" fmla="*/ 1742739 w 4295176"/>
                <a:gd name="connsiteY36" fmla="*/ 1301675 h 2302136"/>
                <a:gd name="connsiteX37" fmla="*/ 1979407 w 4295176"/>
                <a:gd name="connsiteY37" fmla="*/ 1290918 h 2302136"/>
                <a:gd name="connsiteX38" fmla="*/ 1990165 w 4295176"/>
                <a:gd name="connsiteY38" fmla="*/ 1258645 h 2302136"/>
                <a:gd name="connsiteX39" fmla="*/ 2011680 w 4295176"/>
                <a:gd name="connsiteY39" fmla="*/ 1226372 h 2302136"/>
                <a:gd name="connsiteX40" fmla="*/ 2065469 w 4295176"/>
                <a:gd name="connsiteY40" fmla="*/ 1194099 h 2302136"/>
                <a:gd name="connsiteX41" fmla="*/ 2130014 w 4295176"/>
                <a:gd name="connsiteY41" fmla="*/ 1161826 h 2302136"/>
                <a:gd name="connsiteX42" fmla="*/ 2173045 w 4295176"/>
                <a:gd name="connsiteY42" fmla="*/ 1032734 h 2302136"/>
                <a:gd name="connsiteX43" fmla="*/ 2269864 w 4295176"/>
                <a:gd name="connsiteY43" fmla="*/ 968188 h 2302136"/>
                <a:gd name="connsiteX44" fmla="*/ 2312894 w 4295176"/>
                <a:gd name="connsiteY44" fmla="*/ 946673 h 2302136"/>
                <a:gd name="connsiteX45" fmla="*/ 2517290 w 4295176"/>
                <a:gd name="connsiteY45" fmla="*/ 839096 h 2302136"/>
                <a:gd name="connsiteX46" fmla="*/ 2743200 w 4295176"/>
                <a:gd name="connsiteY46" fmla="*/ 774551 h 2302136"/>
                <a:gd name="connsiteX47" fmla="*/ 2775473 w 4295176"/>
                <a:gd name="connsiteY47" fmla="*/ 666974 h 2302136"/>
                <a:gd name="connsiteX48" fmla="*/ 2775473 w 4295176"/>
                <a:gd name="connsiteY48" fmla="*/ 484094 h 2302136"/>
                <a:gd name="connsiteX49" fmla="*/ 2850777 w 4295176"/>
                <a:gd name="connsiteY49" fmla="*/ 398033 h 2302136"/>
                <a:gd name="connsiteX50" fmla="*/ 2850777 w 4295176"/>
                <a:gd name="connsiteY50" fmla="*/ 355002 h 2302136"/>
                <a:gd name="connsiteX51" fmla="*/ 2753958 w 4295176"/>
                <a:gd name="connsiteY51" fmla="*/ 193638 h 2302136"/>
                <a:gd name="connsiteX52" fmla="*/ 2560320 w 4295176"/>
                <a:gd name="connsiteY52" fmla="*/ 139849 h 2302136"/>
                <a:gd name="connsiteX53" fmla="*/ 2269864 w 4295176"/>
                <a:gd name="connsiteY53" fmla="*/ 118334 h 2302136"/>
                <a:gd name="connsiteX54" fmla="*/ 2183803 w 4295176"/>
                <a:gd name="connsiteY54" fmla="*/ 32273 h 2302136"/>
                <a:gd name="connsiteX55" fmla="*/ 2173045 w 4295176"/>
                <a:gd name="connsiteY55" fmla="*/ 0 h 2302136"/>
                <a:gd name="connsiteX56" fmla="*/ 4001845 w 4295176"/>
                <a:gd name="connsiteY56" fmla="*/ 0 h 2302136"/>
                <a:gd name="connsiteX57" fmla="*/ 4001845 w 4295176"/>
                <a:gd name="connsiteY57" fmla="*/ 161365 h 2302136"/>
                <a:gd name="connsiteX58" fmla="*/ 4216998 w 4295176"/>
                <a:gd name="connsiteY58" fmla="*/ 236668 h 2302136"/>
                <a:gd name="connsiteX59" fmla="*/ 4292301 w 4295176"/>
                <a:gd name="connsiteY59" fmla="*/ 430306 h 2302136"/>
                <a:gd name="connsiteX60" fmla="*/ 4184725 w 4295176"/>
                <a:gd name="connsiteY60" fmla="*/ 602428 h 2302136"/>
                <a:gd name="connsiteX61" fmla="*/ 4130937 w 4295176"/>
                <a:gd name="connsiteY61" fmla="*/ 613186 h 2302136"/>
                <a:gd name="connsiteX62" fmla="*/ 3948057 w 4295176"/>
                <a:gd name="connsiteY62" fmla="*/ 742278 h 2302136"/>
                <a:gd name="connsiteX63" fmla="*/ 3937299 w 4295176"/>
                <a:gd name="connsiteY63" fmla="*/ 774551 h 2302136"/>
                <a:gd name="connsiteX64" fmla="*/ 3926541 w 4295176"/>
                <a:gd name="connsiteY64" fmla="*/ 785308 h 2302136"/>
                <a:gd name="connsiteX65" fmla="*/ 3722146 w 4295176"/>
                <a:gd name="connsiteY65" fmla="*/ 1021976 h 2302136"/>
                <a:gd name="connsiteX66" fmla="*/ 3711389 w 4295176"/>
                <a:gd name="connsiteY66" fmla="*/ 1194099 h 2302136"/>
                <a:gd name="connsiteX67" fmla="*/ 3248810 w 4295176"/>
                <a:gd name="connsiteY67" fmla="*/ 1366221 h 2302136"/>
                <a:gd name="connsiteX68" fmla="*/ 3241924 w 4295176"/>
                <a:gd name="connsiteY68" fmla="*/ 1253911 h 2302136"/>
                <a:gd name="connsiteX69" fmla="*/ 3146827 w 4295176"/>
                <a:gd name="connsiteY69" fmla="*/ 1275426 h 2302136"/>
                <a:gd name="connsiteX70" fmla="*/ 3001384 w 4295176"/>
                <a:gd name="connsiteY70" fmla="*/ 1398925 h 2302136"/>
                <a:gd name="connsiteX71" fmla="*/ 2990626 w 4295176"/>
                <a:gd name="connsiteY71" fmla="*/ 1321469 h 2302136"/>
                <a:gd name="connsiteX72" fmla="*/ 2805810 w 4295176"/>
                <a:gd name="connsiteY72" fmla="*/ 1495959 h 2302136"/>
                <a:gd name="connsiteX0" fmla="*/ 2824098 w 4295176"/>
                <a:gd name="connsiteY0" fmla="*/ 1550822 h 2302136"/>
                <a:gd name="connsiteX1" fmla="*/ 2463501 w 4295176"/>
                <a:gd name="connsiteY1" fmla="*/ 1691533 h 2302136"/>
                <a:gd name="connsiteX2" fmla="*/ 2452744 w 4295176"/>
                <a:gd name="connsiteY2" fmla="*/ 2151529 h 2302136"/>
                <a:gd name="connsiteX3" fmla="*/ 2431229 w 4295176"/>
                <a:gd name="connsiteY3" fmla="*/ 2173045 h 2302136"/>
                <a:gd name="connsiteX4" fmla="*/ 2420471 w 4295176"/>
                <a:gd name="connsiteY4" fmla="*/ 2173045 h 2302136"/>
                <a:gd name="connsiteX5" fmla="*/ 2183803 w 4295176"/>
                <a:gd name="connsiteY5" fmla="*/ 2280621 h 2302136"/>
                <a:gd name="connsiteX6" fmla="*/ 2162287 w 4295176"/>
                <a:gd name="connsiteY6" fmla="*/ 2302136 h 2302136"/>
                <a:gd name="connsiteX7" fmla="*/ 1818043 w 4295176"/>
                <a:gd name="connsiteY7" fmla="*/ 2291379 h 2302136"/>
                <a:gd name="connsiteX8" fmla="*/ 1796527 w 4295176"/>
                <a:gd name="connsiteY8" fmla="*/ 2269864 h 2302136"/>
                <a:gd name="connsiteX9" fmla="*/ 1495313 w 4295176"/>
                <a:gd name="connsiteY9" fmla="*/ 2162287 h 2302136"/>
                <a:gd name="connsiteX10" fmla="*/ 1398494 w 4295176"/>
                <a:gd name="connsiteY10" fmla="*/ 2130014 h 2302136"/>
                <a:gd name="connsiteX11" fmla="*/ 1376979 w 4295176"/>
                <a:gd name="connsiteY11" fmla="*/ 2097741 h 2302136"/>
                <a:gd name="connsiteX12" fmla="*/ 1204857 w 4295176"/>
                <a:gd name="connsiteY12" fmla="*/ 2000922 h 2302136"/>
                <a:gd name="connsiteX13" fmla="*/ 1161826 w 4295176"/>
                <a:gd name="connsiteY13" fmla="*/ 1990165 h 2302136"/>
                <a:gd name="connsiteX14" fmla="*/ 1151069 w 4295176"/>
                <a:gd name="connsiteY14" fmla="*/ 1957892 h 2302136"/>
                <a:gd name="connsiteX15" fmla="*/ 1129553 w 4295176"/>
                <a:gd name="connsiteY15" fmla="*/ 1925619 h 2302136"/>
                <a:gd name="connsiteX16" fmla="*/ 903643 w 4295176"/>
                <a:gd name="connsiteY16" fmla="*/ 1850315 h 2302136"/>
                <a:gd name="connsiteX17" fmla="*/ 849854 w 4295176"/>
                <a:gd name="connsiteY17" fmla="*/ 1828800 h 2302136"/>
                <a:gd name="connsiteX18" fmla="*/ 656217 w 4295176"/>
                <a:gd name="connsiteY18" fmla="*/ 1807285 h 2302136"/>
                <a:gd name="connsiteX19" fmla="*/ 494852 w 4295176"/>
                <a:gd name="connsiteY19" fmla="*/ 1785769 h 2302136"/>
                <a:gd name="connsiteX20" fmla="*/ 462579 w 4295176"/>
                <a:gd name="connsiteY20" fmla="*/ 1775012 h 2302136"/>
                <a:gd name="connsiteX21" fmla="*/ 344245 w 4295176"/>
                <a:gd name="connsiteY21" fmla="*/ 1667435 h 2302136"/>
                <a:gd name="connsiteX22" fmla="*/ 333487 w 4295176"/>
                <a:gd name="connsiteY22" fmla="*/ 1635162 h 2302136"/>
                <a:gd name="connsiteX23" fmla="*/ 301214 w 4295176"/>
                <a:gd name="connsiteY23" fmla="*/ 1613647 h 2302136"/>
                <a:gd name="connsiteX24" fmla="*/ 215153 w 4295176"/>
                <a:gd name="connsiteY24" fmla="*/ 1527586 h 2302136"/>
                <a:gd name="connsiteX25" fmla="*/ 107577 w 4295176"/>
                <a:gd name="connsiteY25" fmla="*/ 1473798 h 2302136"/>
                <a:gd name="connsiteX26" fmla="*/ 53789 w 4295176"/>
                <a:gd name="connsiteY26" fmla="*/ 1441525 h 2302136"/>
                <a:gd name="connsiteX27" fmla="*/ 0 w 4295176"/>
                <a:gd name="connsiteY27" fmla="*/ 1398494 h 2302136"/>
                <a:gd name="connsiteX28" fmla="*/ 10758 w 4295176"/>
                <a:gd name="connsiteY28" fmla="*/ 1118795 h 2302136"/>
                <a:gd name="connsiteX29" fmla="*/ 247426 w 4295176"/>
                <a:gd name="connsiteY29" fmla="*/ 1226372 h 2302136"/>
                <a:gd name="connsiteX30" fmla="*/ 613186 w 4295176"/>
                <a:gd name="connsiteY30" fmla="*/ 1247887 h 2302136"/>
                <a:gd name="connsiteX31" fmla="*/ 892885 w 4295176"/>
                <a:gd name="connsiteY31" fmla="*/ 1258645 h 2302136"/>
                <a:gd name="connsiteX32" fmla="*/ 1086523 w 4295176"/>
                <a:gd name="connsiteY32" fmla="*/ 1226372 h 2302136"/>
                <a:gd name="connsiteX33" fmla="*/ 1333949 w 4295176"/>
                <a:gd name="connsiteY33" fmla="*/ 1290918 h 2302136"/>
                <a:gd name="connsiteX34" fmla="*/ 1366221 w 4295176"/>
                <a:gd name="connsiteY34" fmla="*/ 1301675 h 2302136"/>
                <a:gd name="connsiteX35" fmla="*/ 1452283 w 4295176"/>
                <a:gd name="connsiteY35" fmla="*/ 1301675 h 2302136"/>
                <a:gd name="connsiteX36" fmla="*/ 1742739 w 4295176"/>
                <a:gd name="connsiteY36" fmla="*/ 1301675 h 2302136"/>
                <a:gd name="connsiteX37" fmla="*/ 1979407 w 4295176"/>
                <a:gd name="connsiteY37" fmla="*/ 1290918 h 2302136"/>
                <a:gd name="connsiteX38" fmla="*/ 1990165 w 4295176"/>
                <a:gd name="connsiteY38" fmla="*/ 1258645 h 2302136"/>
                <a:gd name="connsiteX39" fmla="*/ 2011680 w 4295176"/>
                <a:gd name="connsiteY39" fmla="*/ 1226372 h 2302136"/>
                <a:gd name="connsiteX40" fmla="*/ 2065469 w 4295176"/>
                <a:gd name="connsiteY40" fmla="*/ 1194099 h 2302136"/>
                <a:gd name="connsiteX41" fmla="*/ 2130014 w 4295176"/>
                <a:gd name="connsiteY41" fmla="*/ 1161826 h 2302136"/>
                <a:gd name="connsiteX42" fmla="*/ 2173045 w 4295176"/>
                <a:gd name="connsiteY42" fmla="*/ 1032734 h 2302136"/>
                <a:gd name="connsiteX43" fmla="*/ 2269864 w 4295176"/>
                <a:gd name="connsiteY43" fmla="*/ 968188 h 2302136"/>
                <a:gd name="connsiteX44" fmla="*/ 2312894 w 4295176"/>
                <a:gd name="connsiteY44" fmla="*/ 946673 h 2302136"/>
                <a:gd name="connsiteX45" fmla="*/ 2517290 w 4295176"/>
                <a:gd name="connsiteY45" fmla="*/ 839096 h 2302136"/>
                <a:gd name="connsiteX46" fmla="*/ 2743200 w 4295176"/>
                <a:gd name="connsiteY46" fmla="*/ 774551 h 2302136"/>
                <a:gd name="connsiteX47" fmla="*/ 2775473 w 4295176"/>
                <a:gd name="connsiteY47" fmla="*/ 666974 h 2302136"/>
                <a:gd name="connsiteX48" fmla="*/ 2775473 w 4295176"/>
                <a:gd name="connsiteY48" fmla="*/ 484094 h 2302136"/>
                <a:gd name="connsiteX49" fmla="*/ 2850777 w 4295176"/>
                <a:gd name="connsiteY49" fmla="*/ 398033 h 2302136"/>
                <a:gd name="connsiteX50" fmla="*/ 2850777 w 4295176"/>
                <a:gd name="connsiteY50" fmla="*/ 355002 h 2302136"/>
                <a:gd name="connsiteX51" fmla="*/ 2753958 w 4295176"/>
                <a:gd name="connsiteY51" fmla="*/ 193638 h 2302136"/>
                <a:gd name="connsiteX52" fmla="*/ 2560320 w 4295176"/>
                <a:gd name="connsiteY52" fmla="*/ 139849 h 2302136"/>
                <a:gd name="connsiteX53" fmla="*/ 2269864 w 4295176"/>
                <a:gd name="connsiteY53" fmla="*/ 118334 h 2302136"/>
                <a:gd name="connsiteX54" fmla="*/ 2183803 w 4295176"/>
                <a:gd name="connsiteY54" fmla="*/ 32273 h 2302136"/>
                <a:gd name="connsiteX55" fmla="*/ 2173045 w 4295176"/>
                <a:gd name="connsiteY55" fmla="*/ 0 h 2302136"/>
                <a:gd name="connsiteX56" fmla="*/ 4001845 w 4295176"/>
                <a:gd name="connsiteY56" fmla="*/ 0 h 2302136"/>
                <a:gd name="connsiteX57" fmla="*/ 4001845 w 4295176"/>
                <a:gd name="connsiteY57" fmla="*/ 161365 h 2302136"/>
                <a:gd name="connsiteX58" fmla="*/ 4216998 w 4295176"/>
                <a:gd name="connsiteY58" fmla="*/ 236668 h 2302136"/>
                <a:gd name="connsiteX59" fmla="*/ 4292301 w 4295176"/>
                <a:gd name="connsiteY59" fmla="*/ 430306 h 2302136"/>
                <a:gd name="connsiteX60" fmla="*/ 4184725 w 4295176"/>
                <a:gd name="connsiteY60" fmla="*/ 602428 h 2302136"/>
                <a:gd name="connsiteX61" fmla="*/ 4130937 w 4295176"/>
                <a:gd name="connsiteY61" fmla="*/ 613186 h 2302136"/>
                <a:gd name="connsiteX62" fmla="*/ 3948057 w 4295176"/>
                <a:gd name="connsiteY62" fmla="*/ 742278 h 2302136"/>
                <a:gd name="connsiteX63" fmla="*/ 3937299 w 4295176"/>
                <a:gd name="connsiteY63" fmla="*/ 774551 h 2302136"/>
                <a:gd name="connsiteX64" fmla="*/ 3926541 w 4295176"/>
                <a:gd name="connsiteY64" fmla="*/ 785308 h 2302136"/>
                <a:gd name="connsiteX65" fmla="*/ 3722146 w 4295176"/>
                <a:gd name="connsiteY65" fmla="*/ 1021976 h 2302136"/>
                <a:gd name="connsiteX66" fmla="*/ 3711389 w 4295176"/>
                <a:gd name="connsiteY66" fmla="*/ 1194099 h 2302136"/>
                <a:gd name="connsiteX67" fmla="*/ 3248810 w 4295176"/>
                <a:gd name="connsiteY67" fmla="*/ 1366221 h 2302136"/>
                <a:gd name="connsiteX68" fmla="*/ 3241924 w 4295176"/>
                <a:gd name="connsiteY68" fmla="*/ 1253911 h 2302136"/>
                <a:gd name="connsiteX69" fmla="*/ 3146827 w 4295176"/>
                <a:gd name="connsiteY69" fmla="*/ 1275426 h 2302136"/>
                <a:gd name="connsiteX70" fmla="*/ 3001384 w 4295176"/>
                <a:gd name="connsiteY70" fmla="*/ 1311143 h 2302136"/>
                <a:gd name="connsiteX71" fmla="*/ 2990626 w 4295176"/>
                <a:gd name="connsiteY71" fmla="*/ 1321469 h 2302136"/>
                <a:gd name="connsiteX72" fmla="*/ 2805810 w 4295176"/>
                <a:gd name="connsiteY72" fmla="*/ 1495959 h 2302136"/>
                <a:gd name="connsiteX0" fmla="*/ 2824098 w 4295176"/>
                <a:gd name="connsiteY0" fmla="*/ 1550822 h 2302136"/>
                <a:gd name="connsiteX1" fmla="*/ 2463501 w 4295176"/>
                <a:gd name="connsiteY1" fmla="*/ 1691533 h 2302136"/>
                <a:gd name="connsiteX2" fmla="*/ 2452744 w 4295176"/>
                <a:gd name="connsiteY2" fmla="*/ 2151529 h 2302136"/>
                <a:gd name="connsiteX3" fmla="*/ 2431229 w 4295176"/>
                <a:gd name="connsiteY3" fmla="*/ 2173045 h 2302136"/>
                <a:gd name="connsiteX4" fmla="*/ 2069341 w 4295176"/>
                <a:gd name="connsiteY4" fmla="*/ 1880437 h 2302136"/>
                <a:gd name="connsiteX5" fmla="*/ 2183803 w 4295176"/>
                <a:gd name="connsiteY5" fmla="*/ 2280621 h 2302136"/>
                <a:gd name="connsiteX6" fmla="*/ 2162287 w 4295176"/>
                <a:gd name="connsiteY6" fmla="*/ 2302136 h 2302136"/>
                <a:gd name="connsiteX7" fmla="*/ 1818043 w 4295176"/>
                <a:gd name="connsiteY7" fmla="*/ 2291379 h 2302136"/>
                <a:gd name="connsiteX8" fmla="*/ 1796527 w 4295176"/>
                <a:gd name="connsiteY8" fmla="*/ 2269864 h 2302136"/>
                <a:gd name="connsiteX9" fmla="*/ 1495313 w 4295176"/>
                <a:gd name="connsiteY9" fmla="*/ 2162287 h 2302136"/>
                <a:gd name="connsiteX10" fmla="*/ 1398494 w 4295176"/>
                <a:gd name="connsiteY10" fmla="*/ 2130014 h 2302136"/>
                <a:gd name="connsiteX11" fmla="*/ 1376979 w 4295176"/>
                <a:gd name="connsiteY11" fmla="*/ 2097741 h 2302136"/>
                <a:gd name="connsiteX12" fmla="*/ 1204857 w 4295176"/>
                <a:gd name="connsiteY12" fmla="*/ 2000922 h 2302136"/>
                <a:gd name="connsiteX13" fmla="*/ 1161826 w 4295176"/>
                <a:gd name="connsiteY13" fmla="*/ 1990165 h 2302136"/>
                <a:gd name="connsiteX14" fmla="*/ 1151069 w 4295176"/>
                <a:gd name="connsiteY14" fmla="*/ 1957892 h 2302136"/>
                <a:gd name="connsiteX15" fmla="*/ 1129553 w 4295176"/>
                <a:gd name="connsiteY15" fmla="*/ 1925619 h 2302136"/>
                <a:gd name="connsiteX16" fmla="*/ 903643 w 4295176"/>
                <a:gd name="connsiteY16" fmla="*/ 1850315 h 2302136"/>
                <a:gd name="connsiteX17" fmla="*/ 849854 w 4295176"/>
                <a:gd name="connsiteY17" fmla="*/ 1828800 h 2302136"/>
                <a:gd name="connsiteX18" fmla="*/ 656217 w 4295176"/>
                <a:gd name="connsiteY18" fmla="*/ 1807285 h 2302136"/>
                <a:gd name="connsiteX19" fmla="*/ 494852 w 4295176"/>
                <a:gd name="connsiteY19" fmla="*/ 1785769 h 2302136"/>
                <a:gd name="connsiteX20" fmla="*/ 462579 w 4295176"/>
                <a:gd name="connsiteY20" fmla="*/ 1775012 h 2302136"/>
                <a:gd name="connsiteX21" fmla="*/ 344245 w 4295176"/>
                <a:gd name="connsiteY21" fmla="*/ 1667435 h 2302136"/>
                <a:gd name="connsiteX22" fmla="*/ 333487 w 4295176"/>
                <a:gd name="connsiteY22" fmla="*/ 1635162 h 2302136"/>
                <a:gd name="connsiteX23" fmla="*/ 301214 w 4295176"/>
                <a:gd name="connsiteY23" fmla="*/ 1613647 h 2302136"/>
                <a:gd name="connsiteX24" fmla="*/ 215153 w 4295176"/>
                <a:gd name="connsiteY24" fmla="*/ 1527586 h 2302136"/>
                <a:gd name="connsiteX25" fmla="*/ 107577 w 4295176"/>
                <a:gd name="connsiteY25" fmla="*/ 1473798 h 2302136"/>
                <a:gd name="connsiteX26" fmla="*/ 53789 w 4295176"/>
                <a:gd name="connsiteY26" fmla="*/ 1441525 h 2302136"/>
                <a:gd name="connsiteX27" fmla="*/ 0 w 4295176"/>
                <a:gd name="connsiteY27" fmla="*/ 1398494 h 2302136"/>
                <a:gd name="connsiteX28" fmla="*/ 10758 w 4295176"/>
                <a:gd name="connsiteY28" fmla="*/ 1118795 h 2302136"/>
                <a:gd name="connsiteX29" fmla="*/ 247426 w 4295176"/>
                <a:gd name="connsiteY29" fmla="*/ 1226372 h 2302136"/>
                <a:gd name="connsiteX30" fmla="*/ 613186 w 4295176"/>
                <a:gd name="connsiteY30" fmla="*/ 1247887 h 2302136"/>
                <a:gd name="connsiteX31" fmla="*/ 892885 w 4295176"/>
                <a:gd name="connsiteY31" fmla="*/ 1258645 h 2302136"/>
                <a:gd name="connsiteX32" fmla="*/ 1086523 w 4295176"/>
                <a:gd name="connsiteY32" fmla="*/ 1226372 h 2302136"/>
                <a:gd name="connsiteX33" fmla="*/ 1333949 w 4295176"/>
                <a:gd name="connsiteY33" fmla="*/ 1290918 h 2302136"/>
                <a:gd name="connsiteX34" fmla="*/ 1366221 w 4295176"/>
                <a:gd name="connsiteY34" fmla="*/ 1301675 h 2302136"/>
                <a:gd name="connsiteX35" fmla="*/ 1452283 w 4295176"/>
                <a:gd name="connsiteY35" fmla="*/ 1301675 h 2302136"/>
                <a:gd name="connsiteX36" fmla="*/ 1742739 w 4295176"/>
                <a:gd name="connsiteY36" fmla="*/ 1301675 h 2302136"/>
                <a:gd name="connsiteX37" fmla="*/ 1979407 w 4295176"/>
                <a:gd name="connsiteY37" fmla="*/ 1290918 h 2302136"/>
                <a:gd name="connsiteX38" fmla="*/ 1990165 w 4295176"/>
                <a:gd name="connsiteY38" fmla="*/ 1258645 h 2302136"/>
                <a:gd name="connsiteX39" fmla="*/ 2011680 w 4295176"/>
                <a:gd name="connsiteY39" fmla="*/ 1226372 h 2302136"/>
                <a:gd name="connsiteX40" fmla="*/ 2065469 w 4295176"/>
                <a:gd name="connsiteY40" fmla="*/ 1194099 h 2302136"/>
                <a:gd name="connsiteX41" fmla="*/ 2130014 w 4295176"/>
                <a:gd name="connsiteY41" fmla="*/ 1161826 h 2302136"/>
                <a:gd name="connsiteX42" fmla="*/ 2173045 w 4295176"/>
                <a:gd name="connsiteY42" fmla="*/ 1032734 h 2302136"/>
                <a:gd name="connsiteX43" fmla="*/ 2269864 w 4295176"/>
                <a:gd name="connsiteY43" fmla="*/ 968188 h 2302136"/>
                <a:gd name="connsiteX44" fmla="*/ 2312894 w 4295176"/>
                <a:gd name="connsiteY44" fmla="*/ 946673 h 2302136"/>
                <a:gd name="connsiteX45" fmla="*/ 2517290 w 4295176"/>
                <a:gd name="connsiteY45" fmla="*/ 839096 h 2302136"/>
                <a:gd name="connsiteX46" fmla="*/ 2743200 w 4295176"/>
                <a:gd name="connsiteY46" fmla="*/ 774551 h 2302136"/>
                <a:gd name="connsiteX47" fmla="*/ 2775473 w 4295176"/>
                <a:gd name="connsiteY47" fmla="*/ 666974 h 2302136"/>
                <a:gd name="connsiteX48" fmla="*/ 2775473 w 4295176"/>
                <a:gd name="connsiteY48" fmla="*/ 484094 h 2302136"/>
                <a:gd name="connsiteX49" fmla="*/ 2850777 w 4295176"/>
                <a:gd name="connsiteY49" fmla="*/ 398033 h 2302136"/>
                <a:gd name="connsiteX50" fmla="*/ 2850777 w 4295176"/>
                <a:gd name="connsiteY50" fmla="*/ 355002 h 2302136"/>
                <a:gd name="connsiteX51" fmla="*/ 2753958 w 4295176"/>
                <a:gd name="connsiteY51" fmla="*/ 193638 h 2302136"/>
                <a:gd name="connsiteX52" fmla="*/ 2560320 w 4295176"/>
                <a:gd name="connsiteY52" fmla="*/ 139849 h 2302136"/>
                <a:gd name="connsiteX53" fmla="*/ 2269864 w 4295176"/>
                <a:gd name="connsiteY53" fmla="*/ 118334 h 2302136"/>
                <a:gd name="connsiteX54" fmla="*/ 2183803 w 4295176"/>
                <a:gd name="connsiteY54" fmla="*/ 32273 h 2302136"/>
                <a:gd name="connsiteX55" fmla="*/ 2173045 w 4295176"/>
                <a:gd name="connsiteY55" fmla="*/ 0 h 2302136"/>
                <a:gd name="connsiteX56" fmla="*/ 4001845 w 4295176"/>
                <a:gd name="connsiteY56" fmla="*/ 0 h 2302136"/>
                <a:gd name="connsiteX57" fmla="*/ 4001845 w 4295176"/>
                <a:gd name="connsiteY57" fmla="*/ 161365 h 2302136"/>
                <a:gd name="connsiteX58" fmla="*/ 4216998 w 4295176"/>
                <a:gd name="connsiteY58" fmla="*/ 236668 h 2302136"/>
                <a:gd name="connsiteX59" fmla="*/ 4292301 w 4295176"/>
                <a:gd name="connsiteY59" fmla="*/ 430306 h 2302136"/>
                <a:gd name="connsiteX60" fmla="*/ 4184725 w 4295176"/>
                <a:gd name="connsiteY60" fmla="*/ 602428 h 2302136"/>
                <a:gd name="connsiteX61" fmla="*/ 4130937 w 4295176"/>
                <a:gd name="connsiteY61" fmla="*/ 613186 h 2302136"/>
                <a:gd name="connsiteX62" fmla="*/ 3948057 w 4295176"/>
                <a:gd name="connsiteY62" fmla="*/ 742278 h 2302136"/>
                <a:gd name="connsiteX63" fmla="*/ 3937299 w 4295176"/>
                <a:gd name="connsiteY63" fmla="*/ 774551 h 2302136"/>
                <a:gd name="connsiteX64" fmla="*/ 3926541 w 4295176"/>
                <a:gd name="connsiteY64" fmla="*/ 785308 h 2302136"/>
                <a:gd name="connsiteX65" fmla="*/ 3722146 w 4295176"/>
                <a:gd name="connsiteY65" fmla="*/ 1021976 h 2302136"/>
                <a:gd name="connsiteX66" fmla="*/ 3711389 w 4295176"/>
                <a:gd name="connsiteY66" fmla="*/ 1194099 h 2302136"/>
                <a:gd name="connsiteX67" fmla="*/ 3248810 w 4295176"/>
                <a:gd name="connsiteY67" fmla="*/ 1366221 h 2302136"/>
                <a:gd name="connsiteX68" fmla="*/ 3241924 w 4295176"/>
                <a:gd name="connsiteY68" fmla="*/ 1253911 h 2302136"/>
                <a:gd name="connsiteX69" fmla="*/ 3146827 w 4295176"/>
                <a:gd name="connsiteY69" fmla="*/ 1275426 h 2302136"/>
                <a:gd name="connsiteX70" fmla="*/ 3001384 w 4295176"/>
                <a:gd name="connsiteY70" fmla="*/ 1311143 h 2302136"/>
                <a:gd name="connsiteX71" fmla="*/ 2990626 w 4295176"/>
                <a:gd name="connsiteY71" fmla="*/ 1321469 h 2302136"/>
                <a:gd name="connsiteX72" fmla="*/ 2805810 w 4295176"/>
                <a:gd name="connsiteY72" fmla="*/ 1495959 h 2302136"/>
                <a:gd name="connsiteX0" fmla="*/ 2824098 w 4295176"/>
                <a:gd name="connsiteY0" fmla="*/ 1550822 h 2302136"/>
                <a:gd name="connsiteX1" fmla="*/ 2463501 w 4295176"/>
                <a:gd name="connsiteY1" fmla="*/ 1691533 h 2302136"/>
                <a:gd name="connsiteX2" fmla="*/ 2452744 w 4295176"/>
                <a:gd name="connsiteY2" fmla="*/ 2151529 h 2302136"/>
                <a:gd name="connsiteX3" fmla="*/ 2431229 w 4295176"/>
                <a:gd name="connsiteY3" fmla="*/ 2173045 h 2302136"/>
                <a:gd name="connsiteX4" fmla="*/ 2187675 w 4295176"/>
                <a:gd name="connsiteY4" fmla="*/ 1755648 h 2302136"/>
                <a:gd name="connsiteX5" fmla="*/ 2069341 w 4295176"/>
                <a:gd name="connsiteY5" fmla="*/ 1880437 h 2302136"/>
                <a:gd name="connsiteX6" fmla="*/ 2183803 w 4295176"/>
                <a:gd name="connsiteY6" fmla="*/ 2280621 h 2302136"/>
                <a:gd name="connsiteX7" fmla="*/ 2162287 w 4295176"/>
                <a:gd name="connsiteY7" fmla="*/ 2302136 h 2302136"/>
                <a:gd name="connsiteX8" fmla="*/ 1818043 w 4295176"/>
                <a:gd name="connsiteY8" fmla="*/ 2291379 h 2302136"/>
                <a:gd name="connsiteX9" fmla="*/ 1796527 w 4295176"/>
                <a:gd name="connsiteY9" fmla="*/ 2269864 h 2302136"/>
                <a:gd name="connsiteX10" fmla="*/ 1495313 w 4295176"/>
                <a:gd name="connsiteY10" fmla="*/ 2162287 h 2302136"/>
                <a:gd name="connsiteX11" fmla="*/ 1398494 w 4295176"/>
                <a:gd name="connsiteY11" fmla="*/ 2130014 h 2302136"/>
                <a:gd name="connsiteX12" fmla="*/ 1376979 w 4295176"/>
                <a:gd name="connsiteY12" fmla="*/ 2097741 h 2302136"/>
                <a:gd name="connsiteX13" fmla="*/ 1204857 w 4295176"/>
                <a:gd name="connsiteY13" fmla="*/ 2000922 h 2302136"/>
                <a:gd name="connsiteX14" fmla="*/ 1161826 w 4295176"/>
                <a:gd name="connsiteY14" fmla="*/ 1990165 h 2302136"/>
                <a:gd name="connsiteX15" fmla="*/ 1151069 w 4295176"/>
                <a:gd name="connsiteY15" fmla="*/ 1957892 h 2302136"/>
                <a:gd name="connsiteX16" fmla="*/ 1129553 w 4295176"/>
                <a:gd name="connsiteY16" fmla="*/ 1925619 h 2302136"/>
                <a:gd name="connsiteX17" fmla="*/ 903643 w 4295176"/>
                <a:gd name="connsiteY17" fmla="*/ 1850315 h 2302136"/>
                <a:gd name="connsiteX18" fmla="*/ 849854 w 4295176"/>
                <a:gd name="connsiteY18" fmla="*/ 1828800 h 2302136"/>
                <a:gd name="connsiteX19" fmla="*/ 656217 w 4295176"/>
                <a:gd name="connsiteY19" fmla="*/ 1807285 h 2302136"/>
                <a:gd name="connsiteX20" fmla="*/ 494852 w 4295176"/>
                <a:gd name="connsiteY20" fmla="*/ 1785769 h 2302136"/>
                <a:gd name="connsiteX21" fmla="*/ 462579 w 4295176"/>
                <a:gd name="connsiteY21" fmla="*/ 1775012 h 2302136"/>
                <a:gd name="connsiteX22" fmla="*/ 344245 w 4295176"/>
                <a:gd name="connsiteY22" fmla="*/ 1667435 h 2302136"/>
                <a:gd name="connsiteX23" fmla="*/ 333487 w 4295176"/>
                <a:gd name="connsiteY23" fmla="*/ 1635162 h 2302136"/>
                <a:gd name="connsiteX24" fmla="*/ 301214 w 4295176"/>
                <a:gd name="connsiteY24" fmla="*/ 1613647 h 2302136"/>
                <a:gd name="connsiteX25" fmla="*/ 215153 w 4295176"/>
                <a:gd name="connsiteY25" fmla="*/ 1527586 h 2302136"/>
                <a:gd name="connsiteX26" fmla="*/ 107577 w 4295176"/>
                <a:gd name="connsiteY26" fmla="*/ 1473798 h 2302136"/>
                <a:gd name="connsiteX27" fmla="*/ 53789 w 4295176"/>
                <a:gd name="connsiteY27" fmla="*/ 1441525 h 2302136"/>
                <a:gd name="connsiteX28" fmla="*/ 0 w 4295176"/>
                <a:gd name="connsiteY28" fmla="*/ 1398494 h 2302136"/>
                <a:gd name="connsiteX29" fmla="*/ 10758 w 4295176"/>
                <a:gd name="connsiteY29" fmla="*/ 1118795 h 2302136"/>
                <a:gd name="connsiteX30" fmla="*/ 247426 w 4295176"/>
                <a:gd name="connsiteY30" fmla="*/ 1226372 h 2302136"/>
                <a:gd name="connsiteX31" fmla="*/ 613186 w 4295176"/>
                <a:gd name="connsiteY31" fmla="*/ 1247887 h 2302136"/>
                <a:gd name="connsiteX32" fmla="*/ 892885 w 4295176"/>
                <a:gd name="connsiteY32" fmla="*/ 1258645 h 2302136"/>
                <a:gd name="connsiteX33" fmla="*/ 1086523 w 4295176"/>
                <a:gd name="connsiteY33" fmla="*/ 1226372 h 2302136"/>
                <a:gd name="connsiteX34" fmla="*/ 1333949 w 4295176"/>
                <a:gd name="connsiteY34" fmla="*/ 1290918 h 2302136"/>
                <a:gd name="connsiteX35" fmla="*/ 1366221 w 4295176"/>
                <a:gd name="connsiteY35" fmla="*/ 1301675 h 2302136"/>
                <a:gd name="connsiteX36" fmla="*/ 1452283 w 4295176"/>
                <a:gd name="connsiteY36" fmla="*/ 1301675 h 2302136"/>
                <a:gd name="connsiteX37" fmla="*/ 1742739 w 4295176"/>
                <a:gd name="connsiteY37" fmla="*/ 1301675 h 2302136"/>
                <a:gd name="connsiteX38" fmla="*/ 1979407 w 4295176"/>
                <a:gd name="connsiteY38" fmla="*/ 1290918 h 2302136"/>
                <a:gd name="connsiteX39" fmla="*/ 1990165 w 4295176"/>
                <a:gd name="connsiteY39" fmla="*/ 1258645 h 2302136"/>
                <a:gd name="connsiteX40" fmla="*/ 2011680 w 4295176"/>
                <a:gd name="connsiteY40" fmla="*/ 1226372 h 2302136"/>
                <a:gd name="connsiteX41" fmla="*/ 2065469 w 4295176"/>
                <a:gd name="connsiteY41" fmla="*/ 1194099 h 2302136"/>
                <a:gd name="connsiteX42" fmla="*/ 2130014 w 4295176"/>
                <a:gd name="connsiteY42" fmla="*/ 1161826 h 2302136"/>
                <a:gd name="connsiteX43" fmla="*/ 2173045 w 4295176"/>
                <a:gd name="connsiteY43" fmla="*/ 1032734 h 2302136"/>
                <a:gd name="connsiteX44" fmla="*/ 2269864 w 4295176"/>
                <a:gd name="connsiteY44" fmla="*/ 968188 h 2302136"/>
                <a:gd name="connsiteX45" fmla="*/ 2312894 w 4295176"/>
                <a:gd name="connsiteY45" fmla="*/ 946673 h 2302136"/>
                <a:gd name="connsiteX46" fmla="*/ 2517290 w 4295176"/>
                <a:gd name="connsiteY46" fmla="*/ 839096 h 2302136"/>
                <a:gd name="connsiteX47" fmla="*/ 2743200 w 4295176"/>
                <a:gd name="connsiteY47" fmla="*/ 774551 h 2302136"/>
                <a:gd name="connsiteX48" fmla="*/ 2775473 w 4295176"/>
                <a:gd name="connsiteY48" fmla="*/ 666974 h 2302136"/>
                <a:gd name="connsiteX49" fmla="*/ 2775473 w 4295176"/>
                <a:gd name="connsiteY49" fmla="*/ 484094 h 2302136"/>
                <a:gd name="connsiteX50" fmla="*/ 2850777 w 4295176"/>
                <a:gd name="connsiteY50" fmla="*/ 398033 h 2302136"/>
                <a:gd name="connsiteX51" fmla="*/ 2850777 w 4295176"/>
                <a:gd name="connsiteY51" fmla="*/ 355002 h 2302136"/>
                <a:gd name="connsiteX52" fmla="*/ 2753958 w 4295176"/>
                <a:gd name="connsiteY52" fmla="*/ 193638 h 2302136"/>
                <a:gd name="connsiteX53" fmla="*/ 2560320 w 4295176"/>
                <a:gd name="connsiteY53" fmla="*/ 139849 h 2302136"/>
                <a:gd name="connsiteX54" fmla="*/ 2269864 w 4295176"/>
                <a:gd name="connsiteY54" fmla="*/ 118334 h 2302136"/>
                <a:gd name="connsiteX55" fmla="*/ 2183803 w 4295176"/>
                <a:gd name="connsiteY55" fmla="*/ 32273 h 2302136"/>
                <a:gd name="connsiteX56" fmla="*/ 2173045 w 4295176"/>
                <a:gd name="connsiteY56" fmla="*/ 0 h 2302136"/>
                <a:gd name="connsiteX57" fmla="*/ 4001845 w 4295176"/>
                <a:gd name="connsiteY57" fmla="*/ 0 h 2302136"/>
                <a:gd name="connsiteX58" fmla="*/ 4001845 w 4295176"/>
                <a:gd name="connsiteY58" fmla="*/ 161365 h 2302136"/>
                <a:gd name="connsiteX59" fmla="*/ 4216998 w 4295176"/>
                <a:gd name="connsiteY59" fmla="*/ 236668 h 2302136"/>
                <a:gd name="connsiteX60" fmla="*/ 4292301 w 4295176"/>
                <a:gd name="connsiteY60" fmla="*/ 430306 h 2302136"/>
                <a:gd name="connsiteX61" fmla="*/ 4184725 w 4295176"/>
                <a:gd name="connsiteY61" fmla="*/ 602428 h 2302136"/>
                <a:gd name="connsiteX62" fmla="*/ 4130937 w 4295176"/>
                <a:gd name="connsiteY62" fmla="*/ 613186 h 2302136"/>
                <a:gd name="connsiteX63" fmla="*/ 3948057 w 4295176"/>
                <a:gd name="connsiteY63" fmla="*/ 742278 h 2302136"/>
                <a:gd name="connsiteX64" fmla="*/ 3937299 w 4295176"/>
                <a:gd name="connsiteY64" fmla="*/ 774551 h 2302136"/>
                <a:gd name="connsiteX65" fmla="*/ 3926541 w 4295176"/>
                <a:gd name="connsiteY65" fmla="*/ 785308 h 2302136"/>
                <a:gd name="connsiteX66" fmla="*/ 3722146 w 4295176"/>
                <a:gd name="connsiteY66" fmla="*/ 1021976 h 2302136"/>
                <a:gd name="connsiteX67" fmla="*/ 3711389 w 4295176"/>
                <a:gd name="connsiteY67" fmla="*/ 1194099 h 2302136"/>
                <a:gd name="connsiteX68" fmla="*/ 3248810 w 4295176"/>
                <a:gd name="connsiteY68" fmla="*/ 1366221 h 2302136"/>
                <a:gd name="connsiteX69" fmla="*/ 3241924 w 4295176"/>
                <a:gd name="connsiteY69" fmla="*/ 1253911 h 2302136"/>
                <a:gd name="connsiteX70" fmla="*/ 3146827 w 4295176"/>
                <a:gd name="connsiteY70" fmla="*/ 1275426 h 2302136"/>
                <a:gd name="connsiteX71" fmla="*/ 3001384 w 4295176"/>
                <a:gd name="connsiteY71" fmla="*/ 1311143 h 2302136"/>
                <a:gd name="connsiteX72" fmla="*/ 2990626 w 4295176"/>
                <a:gd name="connsiteY72" fmla="*/ 1321469 h 2302136"/>
                <a:gd name="connsiteX73" fmla="*/ 2805810 w 4295176"/>
                <a:gd name="connsiteY73" fmla="*/ 1495959 h 2302136"/>
                <a:gd name="connsiteX0" fmla="*/ 2824098 w 4295176"/>
                <a:gd name="connsiteY0" fmla="*/ 1550822 h 2302136"/>
                <a:gd name="connsiteX1" fmla="*/ 2463501 w 4295176"/>
                <a:gd name="connsiteY1" fmla="*/ 1691533 h 2302136"/>
                <a:gd name="connsiteX2" fmla="*/ 2452744 w 4295176"/>
                <a:gd name="connsiteY2" fmla="*/ 2151529 h 2302136"/>
                <a:gd name="connsiteX3" fmla="*/ 2431229 w 4295176"/>
                <a:gd name="connsiteY3" fmla="*/ 2173045 h 2302136"/>
                <a:gd name="connsiteX4" fmla="*/ 2224251 w 4295176"/>
                <a:gd name="connsiteY4" fmla="*/ 1660550 h 2302136"/>
                <a:gd name="connsiteX5" fmla="*/ 2187675 w 4295176"/>
                <a:gd name="connsiteY5" fmla="*/ 1755648 h 2302136"/>
                <a:gd name="connsiteX6" fmla="*/ 2069341 w 4295176"/>
                <a:gd name="connsiteY6" fmla="*/ 1880437 h 2302136"/>
                <a:gd name="connsiteX7" fmla="*/ 2183803 w 4295176"/>
                <a:gd name="connsiteY7" fmla="*/ 2280621 h 2302136"/>
                <a:gd name="connsiteX8" fmla="*/ 2162287 w 4295176"/>
                <a:gd name="connsiteY8" fmla="*/ 2302136 h 2302136"/>
                <a:gd name="connsiteX9" fmla="*/ 1818043 w 4295176"/>
                <a:gd name="connsiteY9" fmla="*/ 2291379 h 2302136"/>
                <a:gd name="connsiteX10" fmla="*/ 1796527 w 4295176"/>
                <a:gd name="connsiteY10" fmla="*/ 2269864 h 2302136"/>
                <a:gd name="connsiteX11" fmla="*/ 1495313 w 4295176"/>
                <a:gd name="connsiteY11" fmla="*/ 2162287 h 2302136"/>
                <a:gd name="connsiteX12" fmla="*/ 1398494 w 4295176"/>
                <a:gd name="connsiteY12" fmla="*/ 2130014 h 2302136"/>
                <a:gd name="connsiteX13" fmla="*/ 1376979 w 4295176"/>
                <a:gd name="connsiteY13" fmla="*/ 2097741 h 2302136"/>
                <a:gd name="connsiteX14" fmla="*/ 1204857 w 4295176"/>
                <a:gd name="connsiteY14" fmla="*/ 2000922 h 2302136"/>
                <a:gd name="connsiteX15" fmla="*/ 1161826 w 4295176"/>
                <a:gd name="connsiteY15" fmla="*/ 1990165 h 2302136"/>
                <a:gd name="connsiteX16" fmla="*/ 1151069 w 4295176"/>
                <a:gd name="connsiteY16" fmla="*/ 1957892 h 2302136"/>
                <a:gd name="connsiteX17" fmla="*/ 1129553 w 4295176"/>
                <a:gd name="connsiteY17" fmla="*/ 1925619 h 2302136"/>
                <a:gd name="connsiteX18" fmla="*/ 903643 w 4295176"/>
                <a:gd name="connsiteY18" fmla="*/ 1850315 h 2302136"/>
                <a:gd name="connsiteX19" fmla="*/ 849854 w 4295176"/>
                <a:gd name="connsiteY19" fmla="*/ 1828800 h 2302136"/>
                <a:gd name="connsiteX20" fmla="*/ 656217 w 4295176"/>
                <a:gd name="connsiteY20" fmla="*/ 1807285 h 2302136"/>
                <a:gd name="connsiteX21" fmla="*/ 494852 w 4295176"/>
                <a:gd name="connsiteY21" fmla="*/ 1785769 h 2302136"/>
                <a:gd name="connsiteX22" fmla="*/ 462579 w 4295176"/>
                <a:gd name="connsiteY22" fmla="*/ 1775012 h 2302136"/>
                <a:gd name="connsiteX23" fmla="*/ 344245 w 4295176"/>
                <a:gd name="connsiteY23" fmla="*/ 1667435 h 2302136"/>
                <a:gd name="connsiteX24" fmla="*/ 333487 w 4295176"/>
                <a:gd name="connsiteY24" fmla="*/ 1635162 h 2302136"/>
                <a:gd name="connsiteX25" fmla="*/ 301214 w 4295176"/>
                <a:gd name="connsiteY25" fmla="*/ 1613647 h 2302136"/>
                <a:gd name="connsiteX26" fmla="*/ 215153 w 4295176"/>
                <a:gd name="connsiteY26" fmla="*/ 1527586 h 2302136"/>
                <a:gd name="connsiteX27" fmla="*/ 107577 w 4295176"/>
                <a:gd name="connsiteY27" fmla="*/ 1473798 h 2302136"/>
                <a:gd name="connsiteX28" fmla="*/ 53789 w 4295176"/>
                <a:gd name="connsiteY28" fmla="*/ 1441525 h 2302136"/>
                <a:gd name="connsiteX29" fmla="*/ 0 w 4295176"/>
                <a:gd name="connsiteY29" fmla="*/ 1398494 h 2302136"/>
                <a:gd name="connsiteX30" fmla="*/ 10758 w 4295176"/>
                <a:gd name="connsiteY30" fmla="*/ 1118795 h 2302136"/>
                <a:gd name="connsiteX31" fmla="*/ 247426 w 4295176"/>
                <a:gd name="connsiteY31" fmla="*/ 1226372 h 2302136"/>
                <a:gd name="connsiteX32" fmla="*/ 613186 w 4295176"/>
                <a:gd name="connsiteY32" fmla="*/ 1247887 h 2302136"/>
                <a:gd name="connsiteX33" fmla="*/ 892885 w 4295176"/>
                <a:gd name="connsiteY33" fmla="*/ 1258645 h 2302136"/>
                <a:gd name="connsiteX34" fmla="*/ 1086523 w 4295176"/>
                <a:gd name="connsiteY34" fmla="*/ 1226372 h 2302136"/>
                <a:gd name="connsiteX35" fmla="*/ 1333949 w 4295176"/>
                <a:gd name="connsiteY35" fmla="*/ 1290918 h 2302136"/>
                <a:gd name="connsiteX36" fmla="*/ 1366221 w 4295176"/>
                <a:gd name="connsiteY36" fmla="*/ 1301675 h 2302136"/>
                <a:gd name="connsiteX37" fmla="*/ 1452283 w 4295176"/>
                <a:gd name="connsiteY37" fmla="*/ 1301675 h 2302136"/>
                <a:gd name="connsiteX38" fmla="*/ 1742739 w 4295176"/>
                <a:gd name="connsiteY38" fmla="*/ 1301675 h 2302136"/>
                <a:gd name="connsiteX39" fmla="*/ 1979407 w 4295176"/>
                <a:gd name="connsiteY39" fmla="*/ 1290918 h 2302136"/>
                <a:gd name="connsiteX40" fmla="*/ 1990165 w 4295176"/>
                <a:gd name="connsiteY40" fmla="*/ 1258645 h 2302136"/>
                <a:gd name="connsiteX41" fmla="*/ 2011680 w 4295176"/>
                <a:gd name="connsiteY41" fmla="*/ 1226372 h 2302136"/>
                <a:gd name="connsiteX42" fmla="*/ 2065469 w 4295176"/>
                <a:gd name="connsiteY42" fmla="*/ 1194099 h 2302136"/>
                <a:gd name="connsiteX43" fmla="*/ 2130014 w 4295176"/>
                <a:gd name="connsiteY43" fmla="*/ 1161826 h 2302136"/>
                <a:gd name="connsiteX44" fmla="*/ 2173045 w 4295176"/>
                <a:gd name="connsiteY44" fmla="*/ 1032734 h 2302136"/>
                <a:gd name="connsiteX45" fmla="*/ 2269864 w 4295176"/>
                <a:gd name="connsiteY45" fmla="*/ 968188 h 2302136"/>
                <a:gd name="connsiteX46" fmla="*/ 2312894 w 4295176"/>
                <a:gd name="connsiteY46" fmla="*/ 946673 h 2302136"/>
                <a:gd name="connsiteX47" fmla="*/ 2517290 w 4295176"/>
                <a:gd name="connsiteY47" fmla="*/ 839096 h 2302136"/>
                <a:gd name="connsiteX48" fmla="*/ 2743200 w 4295176"/>
                <a:gd name="connsiteY48" fmla="*/ 774551 h 2302136"/>
                <a:gd name="connsiteX49" fmla="*/ 2775473 w 4295176"/>
                <a:gd name="connsiteY49" fmla="*/ 666974 h 2302136"/>
                <a:gd name="connsiteX50" fmla="*/ 2775473 w 4295176"/>
                <a:gd name="connsiteY50" fmla="*/ 484094 h 2302136"/>
                <a:gd name="connsiteX51" fmla="*/ 2850777 w 4295176"/>
                <a:gd name="connsiteY51" fmla="*/ 398033 h 2302136"/>
                <a:gd name="connsiteX52" fmla="*/ 2850777 w 4295176"/>
                <a:gd name="connsiteY52" fmla="*/ 355002 h 2302136"/>
                <a:gd name="connsiteX53" fmla="*/ 2753958 w 4295176"/>
                <a:gd name="connsiteY53" fmla="*/ 193638 h 2302136"/>
                <a:gd name="connsiteX54" fmla="*/ 2560320 w 4295176"/>
                <a:gd name="connsiteY54" fmla="*/ 139849 h 2302136"/>
                <a:gd name="connsiteX55" fmla="*/ 2269864 w 4295176"/>
                <a:gd name="connsiteY55" fmla="*/ 118334 h 2302136"/>
                <a:gd name="connsiteX56" fmla="*/ 2183803 w 4295176"/>
                <a:gd name="connsiteY56" fmla="*/ 32273 h 2302136"/>
                <a:gd name="connsiteX57" fmla="*/ 2173045 w 4295176"/>
                <a:gd name="connsiteY57" fmla="*/ 0 h 2302136"/>
                <a:gd name="connsiteX58" fmla="*/ 4001845 w 4295176"/>
                <a:gd name="connsiteY58" fmla="*/ 0 h 2302136"/>
                <a:gd name="connsiteX59" fmla="*/ 4001845 w 4295176"/>
                <a:gd name="connsiteY59" fmla="*/ 161365 h 2302136"/>
                <a:gd name="connsiteX60" fmla="*/ 4216998 w 4295176"/>
                <a:gd name="connsiteY60" fmla="*/ 236668 h 2302136"/>
                <a:gd name="connsiteX61" fmla="*/ 4292301 w 4295176"/>
                <a:gd name="connsiteY61" fmla="*/ 430306 h 2302136"/>
                <a:gd name="connsiteX62" fmla="*/ 4184725 w 4295176"/>
                <a:gd name="connsiteY62" fmla="*/ 602428 h 2302136"/>
                <a:gd name="connsiteX63" fmla="*/ 4130937 w 4295176"/>
                <a:gd name="connsiteY63" fmla="*/ 613186 h 2302136"/>
                <a:gd name="connsiteX64" fmla="*/ 3948057 w 4295176"/>
                <a:gd name="connsiteY64" fmla="*/ 742278 h 2302136"/>
                <a:gd name="connsiteX65" fmla="*/ 3937299 w 4295176"/>
                <a:gd name="connsiteY65" fmla="*/ 774551 h 2302136"/>
                <a:gd name="connsiteX66" fmla="*/ 3926541 w 4295176"/>
                <a:gd name="connsiteY66" fmla="*/ 785308 h 2302136"/>
                <a:gd name="connsiteX67" fmla="*/ 3722146 w 4295176"/>
                <a:gd name="connsiteY67" fmla="*/ 1021976 h 2302136"/>
                <a:gd name="connsiteX68" fmla="*/ 3711389 w 4295176"/>
                <a:gd name="connsiteY68" fmla="*/ 1194099 h 2302136"/>
                <a:gd name="connsiteX69" fmla="*/ 3248810 w 4295176"/>
                <a:gd name="connsiteY69" fmla="*/ 1366221 h 2302136"/>
                <a:gd name="connsiteX70" fmla="*/ 3241924 w 4295176"/>
                <a:gd name="connsiteY70" fmla="*/ 1253911 h 2302136"/>
                <a:gd name="connsiteX71" fmla="*/ 3146827 w 4295176"/>
                <a:gd name="connsiteY71" fmla="*/ 1275426 h 2302136"/>
                <a:gd name="connsiteX72" fmla="*/ 3001384 w 4295176"/>
                <a:gd name="connsiteY72" fmla="*/ 1311143 h 2302136"/>
                <a:gd name="connsiteX73" fmla="*/ 2990626 w 4295176"/>
                <a:gd name="connsiteY73" fmla="*/ 1321469 h 2302136"/>
                <a:gd name="connsiteX74" fmla="*/ 2805810 w 4295176"/>
                <a:gd name="connsiteY74" fmla="*/ 1495959 h 2302136"/>
                <a:gd name="connsiteX0" fmla="*/ 2824098 w 4295176"/>
                <a:gd name="connsiteY0" fmla="*/ 1550822 h 2302136"/>
                <a:gd name="connsiteX1" fmla="*/ 2463501 w 4295176"/>
                <a:gd name="connsiteY1" fmla="*/ 1691533 h 2302136"/>
                <a:gd name="connsiteX2" fmla="*/ 2452744 w 4295176"/>
                <a:gd name="connsiteY2" fmla="*/ 2151529 h 2302136"/>
                <a:gd name="connsiteX3" fmla="*/ 2224251 w 4295176"/>
                <a:gd name="connsiteY3" fmla="*/ 1660550 h 2302136"/>
                <a:gd name="connsiteX4" fmla="*/ 2187675 w 4295176"/>
                <a:gd name="connsiteY4" fmla="*/ 1755648 h 2302136"/>
                <a:gd name="connsiteX5" fmla="*/ 2069341 w 4295176"/>
                <a:gd name="connsiteY5" fmla="*/ 1880437 h 2302136"/>
                <a:gd name="connsiteX6" fmla="*/ 2183803 w 4295176"/>
                <a:gd name="connsiteY6" fmla="*/ 2280621 h 2302136"/>
                <a:gd name="connsiteX7" fmla="*/ 2162287 w 4295176"/>
                <a:gd name="connsiteY7" fmla="*/ 2302136 h 2302136"/>
                <a:gd name="connsiteX8" fmla="*/ 1818043 w 4295176"/>
                <a:gd name="connsiteY8" fmla="*/ 2291379 h 2302136"/>
                <a:gd name="connsiteX9" fmla="*/ 1796527 w 4295176"/>
                <a:gd name="connsiteY9" fmla="*/ 2269864 h 2302136"/>
                <a:gd name="connsiteX10" fmla="*/ 1495313 w 4295176"/>
                <a:gd name="connsiteY10" fmla="*/ 2162287 h 2302136"/>
                <a:gd name="connsiteX11" fmla="*/ 1398494 w 4295176"/>
                <a:gd name="connsiteY11" fmla="*/ 2130014 h 2302136"/>
                <a:gd name="connsiteX12" fmla="*/ 1376979 w 4295176"/>
                <a:gd name="connsiteY12" fmla="*/ 2097741 h 2302136"/>
                <a:gd name="connsiteX13" fmla="*/ 1204857 w 4295176"/>
                <a:gd name="connsiteY13" fmla="*/ 2000922 h 2302136"/>
                <a:gd name="connsiteX14" fmla="*/ 1161826 w 4295176"/>
                <a:gd name="connsiteY14" fmla="*/ 1990165 h 2302136"/>
                <a:gd name="connsiteX15" fmla="*/ 1151069 w 4295176"/>
                <a:gd name="connsiteY15" fmla="*/ 1957892 h 2302136"/>
                <a:gd name="connsiteX16" fmla="*/ 1129553 w 4295176"/>
                <a:gd name="connsiteY16" fmla="*/ 1925619 h 2302136"/>
                <a:gd name="connsiteX17" fmla="*/ 903643 w 4295176"/>
                <a:gd name="connsiteY17" fmla="*/ 1850315 h 2302136"/>
                <a:gd name="connsiteX18" fmla="*/ 849854 w 4295176"/>
                <a:gd name="connsiteY18" fmla="*/ 1828800 h 2302136"/>
                <a:gd name="connsiteX19" fmla="*/ 656217 w 4295176"/>
                <a:gd name="connsiteY19" fmla="*/ 1807285 h 2302136"/>
                <a:gd name="connsiteX20" fmla="*/ 494852 w 4295176"/>
                <a:gd name="connsiteY20" fmla="*/ 1785769 h 2302136"/>
                <a:gd name="connsiteX21" fmla="*/ 462579 w 4295176"/>
                <a:gd name="connsiteY21" fmla="*/ 1775012 h 2302136"/>
                <a:gd name="connsiteX22" fmla="*/ 344245 w 4295176"/>
                <a:gd name="connsiteY22" fmla="*/ 1667435 h 2302136"/>
                <a:gd name="connsiteX23" fmla="*/ 333487 w 4295176"/>
                <a:gd name="connsiteY23" fmla="*/ 1635162 h 2302136"/>
                <a:gd name="connsiteX24" fmla="*/ 301214 w 4295176"/>
                <a:gd name="connsiteY24" fmla="*/ 1613647 h 2302136"/>
                <a:gd name="connsiteX25" fmla="*/ 215153 w 4295176"/>
                <a:gd name="connsiteY25" fmla="*/ 1527586 h 2302136"/>
                <a:gd name="connsiteX26" fmla="*/ 107577 w 4295176"/>
                <a:gd name="connsiteY26" fmla="*/ 1473798 h 2302136"/>
                <a:gd name="connsiteX27" fmla="*/ 53789 w 4295176"/>
                <a:gd name="connsiteY27" fmla="*/ 1441525 h 2302136"/>
                <a:gd name="connsiteX28" fmla="*/ 0 w 4295176"/>
                <a:gd name="connsiteY28" fmla="*/ 1398494 h 2302136"/>
                <a:gd name="connsiteX29" fmla="*/ 10758 w 4295176"/>
                <a:gd name="connsiteY29" fmla="*/ 1118795 h 2302136"/>
                <a:gd name="connsiteX30" fmla="*/ 247426 w 4295176"/>
                <a:gd name="connsiteY30" fmla="*/ 1226372 h 2302136"/>
                <a:gd name="connsiteX31" fmla="*/ 613186 w 4295176"/>
                <a:gd name="connsiteY31" fmla="*/ 1247887 h 2302136"/>
                <a:gd name="connsiteX32" fmla="*/ 892885 w 4295176"/>
                <a:gd name="connsiteY32" fmla="*/ 1258645 h 2302136"/>
                <a:gd name="connsiteX33" fmla="*/ 1086523 w 4295176"/>
                <a:gd name="connsiteY33" fmla="*/ 1226372 h 2302136"/>
                <a:gd name="connsiteX34" fmla="*/ 1333949 w 4295176"/>
                <a:gd name="connsiteY34" fmla="*/ 1290918 h 2302136"/>
                <a:gd name="connsiteX35" fmla="*/ 1366221 w 4295176"/>
                <a:gd name="connsiteY35" fmla="*/ 1301675 h 2302136"/>
                <a:gd name="connsiteX36" fmla="*/ 1452283 w 4295176"/>
                <a:gd name="connsiteY36" fmla="*/ 1301675 h 2302136"/>
                <a:gd name="connsiteX37" fmla="*/ 1742739 w 4295176"/>
                <a:gd name="connsiteY37" fmla="*/ 1301675 h 2302136"/>
                <a:gd name="connsiteX38" fmla="*/ 1979407 w 4295176"/>
                <a:gd name="connsiteY38" fmla="*/ 1290918 h 2302136"/>
                <a:gd name="connsiteX39" fmla="*/ 1990165 w 4295176"/>
                <a:gd name="connsiteY39" fmla="*/ 1258645 h 2302136"/>
                <a:gd name="connsiteX40" fmla="*/ 2011680 w 4295176"/>
                <a:gd name="connsiteY40" fmla="*/ 1226372 h 2302136"/>
                <a:gd name="connsiteX41" fmla="*/ 2065469 w 4295176"/>
                <a:gd name="connsiteY41" fmla="*/ 1194099 h 2302136"/>
                <a:gd name="connsiteX42" fmla="*/ 2130014 w 4295176"/>
                <a:gd name="connsiteY42" fmla="*/ 1161826 h 2302136"/>
                <a:gd name="connsiteX43" fmla="*/ 2173045 w 4295176"/>
                <a:gd name="connsiteY43" fmla="*/ 1032734 h 2302136"/>
                <a:gd name="connsiteX44" fmla="*/ 2269864 w 4295176"/>
                <a:gd name="connsiteY44" fmla="*/ 968188 h 2302136"/>
                <a:gd name="connsiteX45" fmla="*/ 2312894 w 4295176"/>
                <a:gd name="connsiteY45" fmla="*/ 946673 h 2302136"/>
                <a:gd name="connsiteX46" fmla="*/ 2517290 w 4295176"/>
                <a:gd name="connsiteY46" fmla="*/ 839096 h 2302136"/>
                <a:gd name="connsiteX47" fmla="*/ 2743200 w 4295176"/>
                <a:gd name="connsiteY47" fmla="*/ 774551 h 2302136"/>
                <a:gd name="connsiteX48" fmla="*/ 2775473 w 4295176"/>
                <a:gd name="connsiteY48" fmla="*/ 666974 h 2302136"/>
                <a:gd name="connsiteX49" fmla="*/ 2775473 w 4295176"/>
                <a:gd name="connsiteY49" fmla="*/ 484094 h 2302136"/>
                <a:gd name="connsiteX50" fmla="*/ 2850777 w 4295176"/>
                <a:gd name="connsiteY50" fmla="*/ 398033 h 2302136"/>
                <a:gd name="connsiteX51" fmla="*/ 2850777 w 4295176"/>
                <a:gd name="connsiteY51" fmla="*/ 355002 h 2302136"/>
                <a:gd name="connsiteX52" fmla="*/ 2753958 w 4295176"/>
                <a:gd name="connsiteY52" fmla="*/ 193638 h 2302136"/>
                <a:gd name="connsiteX53" fmla="*/ 2560320 w 4295176"/>
                <a:gd name="connsiteY53" fmla="*/ 139849 h 2302136"/>
                <a:gd name="connsiteX54" fmla="*/ 2269864 w 4295176"/>
                <a:gd name="connsiteY54" fmla="*/ 118334 h 2302136"/>
                <a:gd name="connsiteX55" fmla="*/ 2183803 w 4295176"/>
                <a:gd name="connsiteY55" fmla="*/ 32273 h 2302136"/>
                <a:gd name="connsiteX56" fmla="*/ 2173045 w 4295176"/>
                <a:gd name="connsiteY56" fmla="*/ 0 h 2302136"/>
                <a:gd name="connsiteX57" fmla="*/ 4001845 w 4295176"/>
                <a:gd name="connsiteY57" fmla="*/ 0 h 2302136"/>
                <a:gd name="connsiteX58" fmla="*/ 4001845 w 4295176"/>
                <a:gd name="connsiteY58" fmla="*/ 161365 h 2302136"/>
                <a:gd name="connsiteX59" fmla="*/ 4216998 w 4295176"/>
                <a:gd name="connsiteY59" fmla="*/ 236668 h 2302136"/>
                <a:gd name="connsiteX60" fmla="*/ 4292301 w 4295176"/>
                <a:gd name="connsiteY60" fmla="*/ 430306 h 2302136"/>
                <a:gd name="connsiteX61" fmla="*/ 4184725 w 4295176"/>
                <a:gd name="connsiteY61" fmla="*/ 602428 h 2302136"/>
                <a:gd name="connsiteX62" fmla="*/ 4130937 w 4295176"/>
                <a:gd name="connsiteY62" fmla="*/ 613186 h 2302136"/>
                <a:gd name="connsiteX63" fmla="*/ 3948057 w 4295176"/>
                <a:gd name="connsiteY63" fmla="*/ 742278 h 2302136"/>
                <a:gd name="connsiteX64" fmla="*/ 3937299 w 4295176"/>
                <a:gd name="connsiteY64" fmla="*/ 774551 h 2302136"/>
                <a:gd name="connsiteX65" fmla="*/ 3926541 w 4295176"/>
                <a:gd name="connsiteY65" fmla="*/ 785308 h 2302136"/>
                <a:gd name="connsiteX66" fmla="*/ 3722146 w 4295176"/>
                <a:gd name="connsiteY66" fmla="*/ 1021976 h 2302136"/>
                <a:gd name="connsiteX67" fmla="*/ 3711389 w 4295176"/>
                <a:gd name="connsiteY67" fmla="*/ 1194099 h 2302136"/>
                <a:gd name="connsiteX68" fmla="*/ 3248810 w 4295176"/>
                <a:gd name="connsiteY68" fmla="*/ 1366221 h 2302136"/>
                <a:gd name="connsiteX69" fmla="*/ 3241924 w 4295176"/>
                <a:gd name="connsiteY69" fmla="*/ 1253911 h 2302136"/>
                <a:gd name="connsiteX70" fmla="*/ 3146827 w 4295176"/>
                <a:gd name="connsiteY70" fmla="*/ 1275426 h 2302136"/>
                <a:gd name="connsiteX71" fmla="*/ 3001384 w 4295176"/>
                <a:gd name="connsiteY71" fmla="*/ 1311143 h 2302136"/>
                <a:gd name="connsiteX72" fmla="*/ 2990626 w 4295176"/>
                <a:gd name="connsiteY72" fmla="*/ 1321469 h 2302136"/>
                <a:gd name="connsiteX73" fmla="*/ 2805810 w 4295176"/>
                <a:gd name="connsiteY73" fmla="*/ 1495959 h 2302136"/>
                <a:gd name="connsiteX0" fmla="*/ 2824098 w 4295176"/>
                <a:gd name="connsiteY0" fmla="*/ 1550822 h 2302136"/>
                <a:gd name="connsiteX1" fmla="*/ 2463501 w 4295176"/>
                <a:gd name="connsiteY1" fmla="*/ 1691533 h 2302136"/>
                <a:gd name="connsiteX2" fmla="*/ 2224251 w 4295176"/>
                <a:gd name="connsiteY2" fmla="*/ 1660550 h 2302136"/>
                <a:gd name="connsiteX3" fmla="*/ 2187675 w 4295176"/>
                <a:gd name="connsiteY3" fmla="*/ 1755648 h 2302136"/>
                <a:gd name="connsiteX4" fmla="*/ 2069341 w 4295176"/>
                <a:gd name="connsiteY4" fmla="*/ 1880437 h 2302136"/>
                <a:gd name="connsiteX5" fmla="*/ 2183803 w 4295176"/>
                <a:gd name="connsiteY5" fmla="*/ 2280621 h 2302136"/>
                <a:gd name="connsiteX6" fmla="*/ 2162287 w 4295176"/>
                <a:gd name="connsiteY6" fmla="*/ 2302136 h 2302136"/>
                <a:gd name="connsiteX7" fmla="*/ 1818043 w 4295176"/>
                <a:gd name="connsiteY7" fmla="*/ 2291379 h 2302136"/>
                <a:gd name="connsiteX8" fmla="*/ 1796527 w 4295176"/>
                <a:gd name="connsiteY8" fmla="*/ 2269864 h 2302136"/>
                <a:gd name="connsiteX9" fmla="*/ 1495313 w 4295176"/>
                <a:gd name="connsiteY9" fmla="*/ 2162287 h 2302136"/>
                <a:gd name="connsiteX10" fmla="*/ 1398494 w 4295176"/>
                <a:gd name="connsiteY10" fmla="*/ 2130014 h 2302136"/>
                <a:gd name="connsiteX11" fmla="*/ 1376979 w 4295176"/>
                <a:gd name="connsiteY11" fmla="*/ 2097741 h 2302136"/>
                <a:gd name="connsiteX12" fmla="*/ 1204857 w 4295176"/>
                <a:gd name="connsiteY12" fmla="*/ 2000922 h 2302136"/>
                <a:gd name="connsiteX13" fmla="*/ 1161826 w 4295176"/>
                <a:gd name="connsiteY13" fmla="*/ 1990165 h 2302136"/>
                <a:gd name="connsiteX14" fmla="*/ 1151069 w 4295176"/>
                <a:gd name="connsiteY14" fmla="*/ 1957892 h 2302136"/>
                <a:gd name="connsiteX15" fmla="*/ 1129553 w 4295176"/>
                <a:gd name="connsiteY15" fmla="*/ 1925619 h 2302136"/>
                <a:gd name="connsiteX16" fmla="*/ 903643 w 4295176"/>
                <a:gd name="connsiteY16" fmla="*/ 1850315 h 2302136"/>
                <a:gd name="connsiteX17" fmla="*/ 849854 w 4295176"/>
                <a:gd name="connsiteY17" fmla="*/ 1828800 h 2302136"/>
                <a:gd name="connsiteX18" fmla="*/ 656217 w 4295176"/>
                <a:gd name="connsiteY18" fmla="*/ 1807285 h 2302136"/>
                <a:gd name="connsiteX19" fmla="*/ 494852 w 4295176"/>
                <a:gd name="connsiteY19" fmla="*/ 1785769 h 2302136"/>
                <a:gd name="connsiteX20" fmla="*/ 462579 w 4295176"/>
                <a:gd name="connsiteY20" fmla="*/ 1775012 h 2302136"/>
                <a:gd name="connsiteX21" fmla="*/ 344245 w 4295176"/>
                <a:gd name="connsiteY21" fmla="*/ 1667435 h 2302136"/>
                <a:gd name="connsiteX22" fmla="*/ 333487 w 4295176"/>
                <a:gd name="connsiteY22" fmla="*/ 1635162 h 2302136"/>
                <a:gd name="connsiteX23" fmla="*/ 301214 w 4295176"/>
                <a:gd name="connsiteY23" fmla="*/ 1613647 h 2302136"/>
                <a:gd name="connsiteX24" fmla="*/ 215153 w 4295176"/>
                <a:gd name="connsiteY24" fmla="*/ 1527586 h 2302136"/>
                <a:gd name="connsiteX25" fmla="*/ 107577 w 4295176"/>
                <a:gd name="connsiteY25" fmla="*/ 1473798 h 2302136"/>
                <a:gd name="connsiteX26" fmla="*/ 53789 w 4295176"/>
                <a:gd name="connsiteY26" fmla="*/ 1441525 h 2302136"/>
                <a:gd name="connsiteX27" fmla="*/ 0 w 4295176"/>
                <a:gd name="connsiteY27" fmla="*/ 1398494 h 2302136"/>
                <a:gd name="connsiteX28" fmla="*/ 10758 w 4295176"/>
                <a:gd name="connsiteY28" fmla="*/ 1118795 h 2302136"/>
                <a:gd name="connsiteX29" fmla="*/ 247426 w 4295176"/>
                <a:gd name="connsiteY29" fmla="*/ 1226372 h 2302136"/>
                <a:gd name="connsiteX30" fmla="*/ 613186 w 4295176"/>
                <a:gd name="connsiteY30" fmla="*/ 1247887 h 2302136"/>
                <a:gd name="connsiteX31" fmla="*/ 892885 w 4295176"/>
                <a:gd name="connsiteY31" fmla="*/ 1258645 h 2302136"/>
                <a:gd name="connsiteX32" fmla="*/ 1086523 w 4295176"/>
                <a:gd name="connsiteY32" fmla="*/ 1226372 h 2302136"/>
                <a:gd name="connsiteX33" fmla="*/ 1333949 w 4295176"/>
                <a:gd name="connsiteY33" fmla="*/ 1290918 h 2302136"/>
                <a:gd name="connsiteX34" fmla="*/ 1366221 w 4295176"/>
                <a:gd name="connsiteY34" fmla="*/ 1301675 h 2302136"/>
                <a:gd name="connsiteX35" fmla="*/ 1452283 w 4295176"/>
                <a:gd name="connsiteY35" fmla="*/ 1301675 h 2302136"/>
                <a:gd name="connsiteX36" fmla="*/ 1742739 w 4295176"/>
                <a:gd name="connsiteY36" fmla="*/ 1301675 h 2302136"/>
                <a:gd name="connsiteX37" fmla="*/ 1979407 w 4295176"/>
                <a:gd name="connsiteY37" fmla="*/ 1290918 h 2302136"/>
                <a:gd name="connsiteX38" fmla="*/ 1990165 w 4295176"/>
                <a:gd name="connsiteY38" fmla="*/ 1258645 h 2302136"/>
                <a:gd name="connsiteX39" fmla="*/ 2011680 w 4295176"/>
                <a:gd name="connsiteY39" fmla="*/ 1226372 h 2302136"/>
                <a:gd name="connsiteX40" fmla="*/ 2065469 w 4295176"/>
                <a:gd name="connsiteY40" fmla="*/ 1194099 h 2302136"/>
                <a:gd name="connsiteX41" fmla="*/ 2130014 w 4295176"/>
                <a:gd name="connsiteY41" fmla="*/ 1161826 h 2302136"/>
                <a:gd name="connsiteX42" fmla="*/ 2173045 w 4295176"/>
                <a:gd name="connsiteY42" fmla="*/ 1032734 h 2302136"/>
                <a:gd name="connsiteX43" fmla="*/ 2269864 w 4295176"/>
                <a:gd name="connsiteY43" fmla="*/ 968188 h 2302136"/>
                <a:gd name="connsiteX44" fmla="*/ 2312894 w 4295176"/>
                <a:gd name="connsiteY44" fmla="*/ 946673 h 2302136"/>
                <a:gd name="connsiteX45" fmla="*/ 2517290 w 4295176"/>
                <a:gd name="connsiteY45" fmla="*/ 839096 h 2302136"/>
                <a:gd name="connsiteX46" fmla="*/ 2743200 w 4295176"/>
                <a:gd name="connsiteY46" fmla="*/ 774551 h 2302136"/>
                <a:gd name="connsiteX47" fmla="*/ 2775473 w 4295176"/>
                <a:gd name="connsiteY47" fmla="*/ 666974 h 2302136"/>
                <a:gd name="connsiteX48" fmla="*/ 2775473 w 4295176"/>
                <a:gd name="connsiteY48" fmla="*/ 484094 h 2302136"/>
                <a:gd name="connsiteX49" fmla="*/ 2850777 w 4295176"/>
                <a:gd name="connsiteY49" fmla="*/ 398033 h 2302136"/>
                <a:gd name="connsiteX50" fmla="*/ 2850777 w 4295176"/>
                <a:gd name="connsiteY50" fmla="*/ 355002 h 2302136"/>
                <a:gd name="connsiteX51" fmla="*/ 2753958 w 4295176"/>
                <a:gd name="connsiteY51" fmla="*/ 193638 h 2302136"/>
                <a:gd name="connsiteX52" fmla="*/ 2560320 w 4295176"/>
                <a:gd name="connsiteY52" fmla="*/ 139849 h 2302136"/>
                <a:gd name="connsiteX53" fmla="*/ 2269864 w 4295176"/>
                <a:gd name="connsiteY53" fmla="*/ 118334 h 2302136"/>
                <a:gd name="connsiteX54" fmla="*/ 2183803 w 4295176"/>
                <a:gd name="connsiteY54" fmla="*/ 32273 h 2302136"/>
                <a:gd name="connsiteX55" fmla="*/ 2173045 w 4295176"/>
                <a:gd name="connsiteY55" fmla="*/ 0 h 2302136"/>
                <a:gd name="connsiteX56" fmla="*/ 4001845 w 4295176"/>
                <a:gd name="connsiteY56" fmla="*/ 0 h 2302136"/>
                <a:gd name="connsiteX57" fmla="*/ 4001845 w 4295176"/>
                <a:gd name="connsiteY57" fmla="*/ 161365 h 2302136"/>
                <a:gd name="connsiteX58" fmla="*/ 4216998 w 4295176"/>
                <a:gd name="connsiteY58" fmla="*/ 236668 h 2302136"/>
                <a:gd name="connsiteX59" fmla="*/ 4292301 w 4295176"/>
                <a:gd name="connsiteY59" fmla="*/ 430306 h 2302136"/>
                <a:gd name="connsiteX60" fmla="*/ 4184725 w 4295176"/>
                <a:gd name="connsiteY60" fmla="*/ 602428 h 2302136"/>
                <a:gd name="connsiteX61" fmla="*/ 4130937 w 4295176"/>
                <a:gd name="connsiteY61" fmla="*/ 613186 h 2302136"/>
                <a:gd name="connsiteX62" fmla="*/ 3948057 w 4295176"/>
                <a:gd name="connsiteY62" fmla="*/ 742278 h 2302136"/>
                <a:gd name="connsiteX63" fmla="*/ 3937299 w 4295176"/>
                <a:gd name="connsiteY63" fmla="*/ 774551 h 2302136"/>
                <a:gd name="connsiteX64" fmla="*/ 3926541 w 4295176"/>
                <a:gd name="connsiteY64" fmla="*/ 785308 h 2302136"/>
                <a:gd name="connsiteX65" fmla="*/ 3722146 w 4295176"/>
                <a:gd name="connsiteY65" fmla="*/ 1021976 h 2302136"/>
                <a:gd name="connsiteX66" fmla="*/ 3711389 w 4295176"/>
                <a:gd name="connsiteY66" fmla="*/ 1194099 h 2302136"/>
                <a:gd name="connsiteX67" fmla="*/ 3248810 w 4295176"/>
                <a:gd name="connsiteY67" fmla="*/ 1366221 h 2302136"/>
                <a:gd name="connsiteX68" fmla="*/ 3241924 w 4295176"/>
                <a:gd name="connsiteY68" fmla="*/ 1253911 h 2302136"/>
                <a:gd name="connsiteX69" fmla="*/ 3146827 w 4295176"/>
                <a:gd name="connsiteY69" fmla="*/ 1275426 h 2302136"/>
                <a:gd name="connsiteX70" fmla="*/ 3001384 w 4295176"/>
                <a:gd name="connsiteY70" fmla="*/ 1311143 h 2302136"/>
                <a:gd name="connsiteX71" fmla="*/ 2990626 w 4295176"/>
                <a:gd name="connsiteY71" fmla="*/ 1321469 h 2302136"/>
                <a:gd name="connsiteX72" fmla="*/ 2805810 w 4295176"/>
                <a:gd name="connsiteY72" fmla="*/ 1495959 h 2302136"/>
                <a:gd name="connsiteX0" fmla="*/ 2824098 w 4295176"/>
                <a:gd name="connsiteY0" fmla="*/ 1550822 h 2302136"/>
                <a:gd name="connsiteX1" fmla="*/ 2463501 w 4295176"/>
                <a:gd name="connsiteY1" fmla="*/ 1691533 h 2302136"/>
                <a:gd name="connsiteX2" fmla="*/ 2224251 w 4295176"/>
                <a:gd name="connsiteY2" fmla="*/ 1660550 h 2302136"/>
                <a:gd name="connsiteX3" fmla="*/ 2187675 w 4295176"/>
                <a:gd name="connsiteY3" fmla="*/ 1755648 h 2302136"/>
                <a:gd name="connsiteX4" fmla="*/ 2069341 w 4295176"/>
                <a:gd name="connsiteY4" fmla="*/ 1880437 h 2302136"/>
                <a:gd name="connsiteX5" fmla="*/ 1851176 w 4295176"/>
                <a:gd name="connsiteY5" fmla="*/ 1945843 h 2302136"/>
                <a:gd name="connsiteX6" fmla="*/ 2183803 w 4295176"/>
                <a:gd name="connsiteY6" fmla="*/ 2280621 h 2302136"/>
                <a:gd name="connsiteX7" fmla="*/ 2162287 w 4295176"/>
                <a:gd name="connsiteY7" fmla="*/ 2302136 h 2302136"/>
                <a:gd name="connsiteX8" fmla="*/ 1818043 w 4295176"/>
                <a:gd name="connsiteY8" fmla="*/ 2291379 h 2302136"/>
                <a:gd name="connsiteX9" fmla="*/ 1796527 w 4295176"/>
                <a:gd name="connsiteY9" fmla="*/ 2269864 h 2302136"/>
                <a:gd name="connsiteX10" fmla="*/ 1495313 w 4295176"/>
                <a:gd name="connsiteY10" fmla="*/ 2162287 h 2302136"/>
                <a:gd name="connsiteX11" fmla="*/ 1398494 w 4295176"/>
                <a:gd name="connsiteY11" fmla="*/ 2130014 h 2302136"/>
                <a:gd name="connsiteX12" fmla="*/ 1376979 w 4295176"/>
                <a:gd name="connsiteY12" fmla="*/ 2097741 h 2302136"/>
                <a:gd name="connsiteX13" fmla="*/ 1204857 w 4295176"/>
                <a:gd name="connsiteY13" fmla="*/ 2000922 h 2302136"/>
                <a:gd name="connsiteX14" fmla="*/ 1161826 w 4295176"/>
                <a:gd name="connsiteY14" fmla="*/ 1990165 h 2302136"/>
                <a:gd name="connsiteX15" fmla="*/ 1151069 w 4295176"/>
                <a:gd name="connsiteY15" fmla="*/ 1957892 h 2302136"/>
                <a:gd name="connsiteX16" fmla="*/ 1129553 w 4295176"/>
                <a:gd name="connsiteY16" fmla="*/ 1925619 h 2302136"/>
                <a:gd name="connsiteX17" fmla="*/ 903643 w 4295176"/>
                <a:gd name="connsiteY17" fmla="*/ 1850315 h 2302136"/>
                <a:gd name="connsiteX18" fmla="*/ 849854 w 4295176"/>
                <a:gd name="connsiteY18" fmla="*/ 1828800 h 2302136"/>
                <a:gd name="connsiteX19" fmla="*/ 656217 w 4295176"/>
                <a:gd name="connsiteY19" fmla="*/ 1807285 h 2302136"/>
                <a:gd name="connsiteX20" fmla="*/ 494852 w 4295176"/>
                <a:gd name="connsiteY20" fmla="*/ 1785769 h 2302136"/>
                <a:gd name="connsiteX21" fmla="*/ 462579 w 4295176"/>
                <a:gd name="connsiteY21" fmla="*/ 1775012 h 2302136"/>
                <a:gd name="connsiteX22" fmla="*/ 344245 w 4295176"/>
                <a:gd name="connsiteY22" fmla="*/ 1667435 h 2302136"/>
                <a:gd name="connsiteX23" fmla="*/ 333487 w 4295176"/>
                <a:gd name="connsiteY23" fmla="*/ 1635162 h 2302136"/>
                <a:gd name="connsiteX24" fmla="*/ 301214 w 4295176"/>
                <a:gd name="connsiteY24" fmla="*/ 1613647 h 2302136"/>
                <a:gd name="connsiteX25" fmla="*/ 215153 w 4295176"/>
                <a:gd name="connsiteY25" fmla="*/ 1527586 h 2302136"/>
                <a:gd name="connsiteX26" fmla="*/ 107577 w 4295176"/>
                <a:gd name="connsiteY26" fmla="*/ 1473798 h 2302136"/>
                <a:gd name="connsiteX27" fmla="*/ 53789 w 4295176"/>
                <a:gd name="connsiteY27" fmla="*/ 1441525 h 2302136"/>
                <a:gd name="connsiteX28" fmla="*/ 0 w 4295176"/>
                <a:gd name="connsiteY28" fmla="*/ 1398494 h 2302136"/>
                <a:gd name="connsiteX29" fmla="*/ 10758 w 4295176"/>
                <a:gd name="connsiteY29" fmla="*/ 1118795 h 2302136"/>
                <a:gd name="connsiteX30" fmla="*/ 247426 w 4295176"/>
                <a:gd name="connsiteY30" fmla="*/ 1226372 h 2302136"/>
                <a:gd name="connsiteX31" fmla="*/ 613186 w 4295176"/>
                <a:gd name="connsiteY31" fmla="*/ 1247887 h 2302136"/>
                <a:gd name="connsiteX32" fmla="*/ 892885 w 4295176"/>
                <a:gd name="connsiteY32" fmla="*/ 1258645 h 2302136"/>
                <a:gd name="connsiteX33" fmla="*/ 1086523 w 4295176"/>
                <a:gd name="connsiteY33" fmla="*/ 1226372 h 2302136"/>
                <a:gd name="connsiteX34" fmla="*/ 1333949 w 4295176"/>
                <a:gd name="connsiteY34" fmla="*/ 1290918 h 2302136"/>
                <a:gd name="connsiteX35" fmla="*/ 1366221 w 4295176"/>
                <a:gd name="connsiteY35" fmla="*/ 1301675 h 2302136"/>
                <a:gd name="connsiteX36" fmla="*/ 1452283 w 4295176"/>
                <a:gd name="connsiteY36" fmla="*/ 1301675 h 2302136"/>
                <a:gd name="connsiteX37" fmla="*/ 1742739 w 4295176"/>
                <a:gd name="connsiteY37" fmla="*/ 1301675 h 2302136"/>
                <a:gd name="connsiteX38" fmla="*/ 1979407 w 4295176"/>
                <a:gd name="connsiteY38" fmla="*/ 1290918 h 2302136"/>
                <a:gd name="connsiteX39" fmla="*/ 1990165 w 4295176"/>
                <a:gd name="connsiteY39" fmla="*/ 1258645 h 2302136"/>
                <a:gd name="connsiteX40" fmla="*/ 2011680 w 4295176"/>
                <a:gd name="connsiteY40" fmla="*/ 1226372 h 2302136"/>
                <a:gd name="connsiteX41" fmla="*/ 2065469 w 4295176"/>
                <a:gd name="connsiteY41" fmla="*/ 1194099 h 2302136"/>
                <a:gd name="connsiteX42" fmla="*/ 2130014 w 4295176"/>
                <a:gd name="connsiteY42" fmla="*/ 1161826 h 2302136"/>
                <a:gd name="connsiteX43" fmla="*/ 2173045 w 4295176"/>
                <a:gd name="connsiteY43" fmla="*/ 1032734 h 2302136"/>
                <a:gd name="connsiteX44" fmla="*/ 2269864 w 4295176"/>
                <a:gd name="connsiteY44" fmla="*/ 968188 h 2302136"/>
                <a:gd name="connsiteX45" fmla="*/ 2312894 w 4295176"/>
                <a:gd name="connsiteY45" fmla="*/ 946673 h 2302136"/>
                <a:gd name="connsiteX46" fmla="*/ 2517290 w 4295176"/>
                <a:gd name="connsiteY46" fmla="*/ 839096 h 2302136"/>
                <a:gd name="connsiteX47" fmla="*/ 2743200 w 4295176"/>
                <a:gd name="connsiteY47" fmla="*/ 774551 h 2302136"/>
                <a:gd name="connsiteX48" fmla="*/ 2775473 w 4295176"/>
                <a:gd name="connsiteY48" fmla="*/ 666974 h 2302136"/>
                <a:gd name="connsiteX49" fmla="*/ 2775473 w 4295176"/>
                <a:gd name="connsiteY49" fmla="*/ 484094 h 2302136"/>
                <a:gd name="connsiteX50" fmla="*/ 2850777 w 4295176"/>
                <a:gd name="connsiteY50" fmla="*/ 398033 h 2302136"/>
                <a:gd name="connsiteX51" fmla="*/ 2850777 w 4295176"/>
                <a:gd name="connsiteY51" fmla="*/ 355002 h 2302136"/>
                <a:gd name="connsiteX52" fmla="*/ 2753958 w 4295176"/>
                <a:gd name="connsiteY52" fmla="*/ 193638 h 2302136"/>
                <a:gd name="connsiteX53" fmla="*/ 2560320 w 4295176"/>
                <a:gd name="connsiteY53" fmla="*/ 139849 h 2302136"/>
                <a:gd name="connsiteX54" fmla="*/ 2269864 w 4295176"/>
                <a:gd name="connsiteY54" fmla="*/ 118334 h 2302136"/>
                <a:gd name="connsiteX55" fmla="*/ 2183803 w 4295176"/>
                <a:gd name="connsiteY55" fmla="*/ 32273 h 2302136"/>
                <a:gd name="connsiteX56" fmla="*/ 2173045 w 4295176"/>
                <a:gd name="connsiteY56" fmla="*/ 0 h 2302136"/>
                <a:gd name="connsiteX57" fmla="*/ 4001845 w 4295176"/>
                <a:gd name="connsiteY57" fmla="*/ 0 h 2302136"/>
                <a:gd name="connsiteX58" fmla="*/ 4001845 w 4295176"/>
                <a:gd name="connsiteY58" fmla="*/ 161365 h 2302136"/>
                <a:gd name="connsiteX59" fmla="*/ 4216998 w 4295176"/>
                <a:gd name="connsiteY59" fmla="*/ 236668 h 2302136"/>
                <a:gd name="connsiteX60" fmla="*/ 4292301 w 4295176"/>
                <a:gd name="connsiteY60" fmla="*/ 430306 h 2302136"/>
                <a:gd name="connsiteX61" fmla="*/ 4184725 w 4295176"/>
                <a:gd name="connsiteY61" fmla="*/ 602428 h 2302136"/>
                <a:gd name="connsiteX62" fmla="*/ 4130937 w 4295176"/>
                <a:gd name="connsiteY62" fmla="*/ 613186 h 2302136"/>
                <a:gd name="connsiteX63" fmla="*/ 3948057 w 4295176"/>
                <a:gd name="connsiteY63" fmla="*/ 742278 h 2302136"/>
                <a:gd name="connsiteX64" fmla="*/ 3937299 w 4295176"/>
                <a:gd name="connsiteY64" fmla="*/ 774551 h 2302136"/>
                <a:gd name="connsiteX65" fmla="*/ 3926541 w 4295176"/>
                <a:gd name="connsiteY65" fmla="*/ 785308 h 2302136"/>
                <a:gd name="connsiteX66" fmla="*/ 3722146 w 4295176"/>
                <a:gd name="connsiteY66" fmla="*/ 1021976 h 2302136"/>
                <a:gd name="connsiteX67" fmla="*/ 3711389 w 4295176"/>
                <a:gd name="connsiteY67" fmla="*/ 1194099 h 2302136"/>
                <a:gd name="connsiteX68" fmla="*/ 3248810 w 4295176"/>
                <a:gd name="connsiteY68" fmla="*/ 1366221 h 2302136"/>
                <a:gd name="connsiteX69" fmla="*/ 3241924 w 4295176"/>
                <a:gd name="connsiteY69" fmla="*/ 1253911 h 2302136"/>
                <a:gd name="connsiteX70" fmla="*/ 3146827 w 4295176"/>
                <a:gd name="connsiteY70" fmla="*/ 1275426 h 2302136"/>
                <a:gd name="connsiteX71" fmla="*/ 3001384 w 4295176"/>
                <a:gd name="connsiteY71" fmla="*/ 1311143 h 2302136"/>
                <a:gd name="connsiteX72" fmla="*/ 2990626 w 4295176"/>
                <a:gd name="connsiteY72" fmla="*/ 1321469 h 2302136"/>
                <a:gd name="connsiteX73" fmla="*/ 2805810 w 4295176"/>
                <a:gd name="connsiteY73" fmla="*/ 1495959 h 2302136"/>
                <a:gd name="connsiteX0" fmla="*/ 2824098 w 4295176"/>
                <a:gd name="connsiteY0" fmla="*/ 1550822 h 2302136"/>
                <a:gd name="connsiteX1" fmla="*/ 2463501 w 4295176"/>
                <a:gd name="connsiteY1" fmla="*/ 1691533 h 2302136"/>
                <a:gd name="connsiteX2" fmla="*/ 2224251 w 4295176"/>
                <a:gd name="connsiteY2" fmla="*/ 1660550 h 2302136"/>
                <a:gd name="connsiteX3" fmla="*/ 2187675 w 4295176"/>
                <a:gd name="connsiteY3" fmla="*/ 1755648 h 2302136"/>
                <a:gd name="connsiteX4" fmla="*/ 2069341 w 4295176"/>
                <a:gd name="connsiteY4" fmla="*/ 1880437 h 2302136"/>
                <a:gd name="connsiteX5" fmla="*/ 1851176 w 4295176"/>
                <a:gd name="connsiteY5" fmla="*/ 1945843 h 2302136"/>
                <a:gd name="connsiteX6" fmla="*/ 1781467 w 4295176"/>
                <a:gd name="connsiteY6" fmla="*/ 2039219 h 2302136"/>
                <a:gd name="connsiteX7" fmla="*/ 2162287 w 4295176"/>
                <a:gd name="connsiteY7" fmla="*/ 2302136 h 2302136"/>
                <a:gd name="connsiteX8" fmla="*/ 1818043 w 4295176"/>
                <a:gd name="connsiteY8" fmla="*/ 2291379 h 2302136"/>
                <a:gd name="connsiteX9" fmla="*/ 1796527 w 4295176"/>
                <a:gd name="connsiteY9" fmla="*/ 2269864 h 2302136"/>
                <a:gd name="connsiteX10" fmla="*/ 1495313 w 4295176"/>
                <a:gd name="connsiteY10" fmla="*/ 2162287 h 2302136"/>
                <a:gd name="connsiteX11" fmla="*/ 1398494 w 4295176"/>
                <a:gd name="connsiteY11" fmla="*/ 2130014 h 2302136"/>
                <a:gd name="connsiteX12" fmla="*/ 1376979 w 4295176"/>
                <a:gd name="connsiteY12" fmla="*/ 2097741 h 2302136"/>
                <a:gd name="connsiteX13" fmla="*/ 1204857 w 4295176"/>
                <a:gd name="connsiteY13" fmla="*/ 2000922 h 2302136"/>
                <a:gd name="connsiteX14" fmla="*/ 1161826 w 4295176"/>
                <a:gd name="connsiteY14" fmla="*/ 1990165 h 2302136"/>
                <a:gd name="connsiteX15" fmla="*/ 1151069 w 4295176"/>
                <a:gd name="connsiteY15" fmla="*/ 1957892 h 2302136"/>
                <a:gd name="connsiteX16" fmla="*/ 1129553 w 4295176"/>
                <a:gd name="connsiteY16" fmla="*/ 1925619 h 2302136"/>
                <a:gd name="connsiteX17" fmla="*/ 903643 w 4295176"/>
                <a:gd name="connsiteY17" fmla="*/ 1850315 h 2302136"/>
                <a:gd name="connsiteX18" fmla="*/ 849854 w 4295176"/>
                <a:gd name="connsiteY18" fmla="*/ 1828800 h 2302136"/>
                <a:gd name="connsiteX19" fmla="*/ 656217 w 4295176"/>
                <a:gd name="connsiteY19" fmla="*/ 1807285 h 2302136"/>
                <a:gd name="connsiteX20" fmla="*/ 494852 w 4295176"/>
                <a:gd name="connsiteY20" fmla="*/ 1785769 h 2302136"/>
                <a:gd name="connsiteX21" fmla="*/ 462579 w 4295176"/>
                <a:gd name="connsiteY21" fmla="*/ 1775012 h 2302136"/>
                <a:gd name="connsiteX22" fmla="*/ 344245 w 4295176"/>
                <a:gd name="connsiteY22" fmla="*/ 1667435 h 2302136"/>
                <a:gd name="connsiteX23" fmla="*/ 333487 w 4295176"/>
                <a:gd name="connsiteY23" fmla="*/ 1635162 h 2302136"/>
                <a:gd name="connsiteX24" fmla="*/ 301214 w 4295176"/>
                <a:gd name="connsiteY24" fmla="*/ 1613647 h 2302136"/>
                <a:gd name="connsiteX25" fmla="*/ 215153 w 4295176"/>
                <a:gd name="connsiteY25" fmla="*/ 1527586 h 2302136"/>
                <a:gd name="connsiteX26" fmla="*/ 107577 w 4295176"/>
                <a:gd name="connsiteY26" fmla="*/ 1473798 h 2302136"/>
                <a:gd name="connsiteX27" fmla="*/ 53789 w 4295176"/>
                <a:gd name="connsiteY27" fmla="*/ 1441525 h 2302136"/>
                <a:gd name="connsiteX28" fmla="*/ 0 w 4295176"/>
                <a:gd name="connsiteY28" fmla="*/ 1398494 h 2302136"/>
                <a:gd name="connsiteX29" fmla="*/ 10758 w 4295176"/>
                <a:gd name="connsiteY29" fmla="*/ 1118795 h 2302136"/>
                <a:gd name="connsiteX30" fmla="*/ 247426 w 4295176"/>
                <a:gd name="connsiteY30" fmla="*/ 1226372 h 2302136"/>
                <a:gd name="connsiteX31" fmla="*/ 613186 w 4295176"/>
                <a:gd name="connsiteY31" fmla="*/ 1247887 h 2302136"/>
                <a:gd name="connsiteX32" fmla="*/ 892885 w 4295176"/>
                <a:gd name="connsiteY32" fmla="*/ 1258645 h 2302136"/>
                <a:gd name="connsiteX33" fmla="*/ 1086523 w 4295176"/>
                <a:gd name="connsiteY33" fmla="*/ 1226372 h 2302136"/>
                <a:gd name="connsiteX34" fmla="*/ 1333949 w 4295176"/>
                <a:gd name="connsiteY34" fmla="*/ 1290918 h 2302136"/>
                <a:gd name="connsiteX35" fmla="*/ 1366221 w 4295176"/>
                <a:gd name="connsiteY35" fmla="*/ 1301675 h 2302136"/>
                <a:gd name="connsiteX36" fmla="*/ 1452283 w 4295176"/>
                <a:gd name="connsiteY36" fmla="*/ 1301675 h 2302136"/>
                <a:gd name="connsiteX37" fmla="*/ 1742739 w 4295176"/>
                <a:gd name="connsiteY37" fmla="*/ 1301675 h 2302136"/>
                <a:gd name="connsiteX38" fmla="*/ 1979407 w 4295176"/>
                <a:gd name="connsiteY38" fmla="*/ 1290918 h 2302136"/>
                <a:gd name="connsiteX39" fmla="*/ 1990165 w 4295176"/>
                <a:gd name="connsiteY39" fmla="*/ 1258645 h 2302136"/>
                <a:gd name="connsiteX40" fmla="*/ 2011680 w 4295176"/>
                <a:gd name="connsiteY40" fmla="*/ 1226372 h 2302136"/>
                <a:gd name="connsiteX41" fmla="*/ 2065469 w 4295176"/>
                <a:gd name="connsiteY41" fmla="*/ 1194099 h 2302136"/>
                <a:gd name="connsiteX42" fmla="*/ 2130014 w 4295176"/>
                <a:gd name="connsiteY42" fmla="*/ 1161826 h 2302136"/>
                <a:gd name="connsiteX43" fmla="*/ 2173045 w 4295176"/>
                <a:gd name="connsiteY43" fmla="*/ 1032734 h 2302136"/>
                <a:gd name="connsiteX44" fmla="*/ 2269864 w 4295176"/>
                <a:gd name="connsiteY44" fmla="*/ 968188 h 2302136"/>
                <a:gd name="connsiteX45" fmla="*/ 2312894 w 4295176"/>
                <a:gd name="connsiteY45" fmla="*/ 946673 h 2302136"/>
                <a:gd name="connsiteX46" fmla="*/ 2517290 w 4295176"/>
                <a:gd name="connsiteY46" fmla="*/ 839096 h 2302136"/>
                <a:gd name="connsiteX47" fmla="*/ 2743200 w 4295176"/>
                <a:gd name="connsiteY47" fmla="*/ 774551 h 2302136"/>
                <a:gd name="connsiteX48" fmla="*/ 2775473 w 4295176"/>
                <a:gd name="connsiteY48" fmla="*/ 666974 h 2302136"/>
                <a:gd name="connsiteX49" fmla="*/ 2775473 w 4295176"/>
                <a:gd name="connsiteY49" fmla="*/ 484094 h 2302136"/>
                <a:gd name="connsiteX50" fmla="*/ 2850777 w 4295176"/>
                <a:gd name="connsiteY50" fmla="*/ 398033 h 2302136"/>
                <a:gd name="connsiteX51" fmla="*/ 2850777 w 4295176"/>
                <a:gd name="connsiteY51" fmla="*/ 355002 h 2302136"/>
                <a:gd name="connsiteX52" fmla="*/ 2753958 w 4295176"/>
                <a:gd name="connsiteY52" fmla="*/ 193638 h 2302136"/>
                <a:gd name="connsiteX53" fmla="*/ 2560320 w 4295176"/>
                <a:gd name="connsiteY53" fmla="*/ 139849 h 2302136"/>
                <a:gd name="connsiteX54" fmla="*/ 2269864 w 4295176"/>
                <a:gd name="connsiteY54" fmla="*/ 118334 h 2302136"/>
                <a:gd name="connsiteX55" fmla="*/ 2183803 w 4295176"/>
                <a:gd name="connsiteY55" fmla="*/ 32273 h 2302136"/>
                <a:gd name="connsiteX56" fmla="*/ 2173045 w 4295176"/>
                <a:gd name="connsiteY56" fmla="*/ 0 h 2302136"/>
                <a:gd name="connsiteX57" fmla="*/ 4001845 w 4295176"/>
                <a:gd name="connsiteY57" fmla="*/ 0 h 2302136"/>
                <a:gd name="connsiteX58" fmla="*/ 4001845 w 4295176"/>
                <a:gd name="connsiteY58" fmla="*/ 161365 h 2302136"/>
                <a:gd name="connsiteX59" fmla="*/ 4216998 w 4295176"/>
                <a:gd name="connsiteY59" fmla="*/ 236668 h 2302136"/>
                <a:gd name="connsiteX60" fmla="*/ 4292301 w 4295176"/>
                <a:gd name="connsiteY60" fmla="*/ 430306 h 2302136"/>
                <a:gd name="connsiteX61" fmla="*/ 4184725 w 4295176"/>
                <a:gd name="connsiteY61" fmla="*/ 602428 h 2302136"/>
                <a:gd name="connsiteX62" fmla="*/ 4130937 w 4295176"/>
                <a:gd name="connsiteY62" fmla="*/ 613186 h 2302136"/>
                <a:gd name="connsiteX63" fmla="*/ 3948057 w 4295176"/>
                <a:gd name="connsiteY63" fmla="*/ 742278 h 2302136"/>
                <a:gd name="connsiteX64" fmla="*/ 3937299 w 4295176"/>
                <a:gd name="connsiteY64" fmla="*/ 774551 h 2302136"/>
                <a:gd name="connsiteX65" fmla="*/ 3926541 w 4295176"/>
                <a:gd name="connsiteY65" fmla="*/ 785308 h 2302136"/>
                <a:gd name="connsiteX66" fmla="*/ 3722146 w 4295176"/>
                <a:gd name="connsiteY66" fmla="*/ 1021976 h 2302136"/>
                <a:gd name="connsiteX67" fmla="*/ 3711389 w 4295176"/>
                <a:gd name="connsiteY67" fmla="*/ 1194099 h 2302136"/>
                <a:gd name="connsiteX68" fmla="*/ 3248810 w 4295176"/>
                <a:gd name="connsiteY68" fmla="*/ 1366221 h 2302136"/>
                <a:gd name="connsiteX69" fmla="*/ 3241924 w 4295176"/>
                <a:gd name="connsiteY69" fmla="*/ 1253911 h 2302136"/>
                <a:gd name="connsiteX70" fmla="*/ 3146827 w 4295176"/>
                <a:gd name="connsiteY70" fmla="*/ 1275426 h 2302136"/>
                <a:gd name="connsiteX71" fmla="*/ 3001384 w 4295176"/>
                <a:gd name="connsiteY71" fmla="*/ 1311143 h 2302136"/>
                <a:gd name="connsiteX72" fmla="*/ 2990626 w 4295176"/>
                <a:gd name="connsiteY72" fmla="*/ 1321469 h 2302136"/>
                <a:gd name="connsiteX73" fmla="*/ 2805810 w 4295176"/>
                <a:gd name="connsiteY73" fmla="*/ 1495959 h 2302136"/>
                <a:gd name="connsiteX0" fmla="*/ 2824098 w 4295176"/>
                <a:gd name="connsiteY0" fmla="*/ 1550822 h 2301469"/>
                <a:gd name="connsiteX1" fmla="*/ 2463501 w 4295176"/>
                <a:gd name="connsiteY1" fmla="*/ 1691533 h 2301469"/>
                <a:gd name="connsiteX2" fmla="*/ 2224251 w 4295176"/>
                <a:gd name="connsiteY2" fmla="*/ 1660550 h 2301469"/>
                <a:gd name="connsiteX3" fmla="*/ 2187675 w 4295176"/>
                <a:gd name="connsiteY3" fmla="*/ 1755648 h 2301469"/>
                <a:gd name="connsiteX4" fmla="*/ 2069341 w 4295176"/>
                <a:gd name="connsiteY4" fmla="*/ 1880437 h 2301469"/>
                <a:gd name="connsiteX5" fmla="*/ 1851176 w 4295176"/>
                <a:gd name="connsiteY5" fmla="*/ 1945843 h 2301469"/>
                <a:gd name="connsiteX6" fmla="*/ 1781467 w 4295176"/>
                <a:gd name="connsiteY6" fmla="*/ 2039219 h 2301469"/>
                <a:gd name="connsiteX7" fmla="*/ 1701430 w 4295176"/>
                <a:gd name="connsiteY7" fmla="*/ 2068050 h 2301469"/>
                <a:gd name="connsiteX8" fmla="*/ 1818043 w 4295176"/>
                <a:gd name="connsiteY8" fmla="*/ 2291379 h 2301469"/>
                <a:gd name="connsiteX9" fmla="*/ 1796527 w 4295176"/>
                <a:gd name="connsiteY9" fmla="*/ 2269864 h 2301469"/>
                <a:gd name="connsiteX10" fmla="*/ 1495313 w 4295176"/>
                <a:gd name="connsiteY10" fmla="*/ 2162287 h 2301469"/>
                <a:gd name="connsiteX11" fmla="*/ 1398494 w 4295176"/>
                <a:gd name="connsiteY11" fmla="*/ 2130014 h 2301469"/>
                <a:gd name="connsiteX12" fmla="*/ 1376979 w 4295176"/>
                <a:gd name="connsiteY12" fmla="*/ 2097741 h 2301469"/>
                <a:gd name="connsiteX13" fmla="*/ 1204857 w 4295176"/>
                <a:gd name="connsiteY13" fmla="*/ 2000922 h 2301469"/>
                <a:gd name="connsiteX14" fmla="*/ 1161826 w 4295176"/>
                <a:gd name="connsiteY14" fmla="*/ 1990165 h 2301469"/>
                <a:gd name="connsiteX15" fmla="*/ 1151069 w 4295176"/>
                <a:gd name="connsiteY15" fmla="*/ 1957892 h 2301469"/>
                <a:gd name="connsiteX16" fmla="*/ 1129553 w 4295176"/>
                <a:gd name="connsiteY16" fmla="*/ 1925619 h 2301469"/>
                <a:gd name="connsiteX17" fmla="*/ 903643 w 4295176"/>
                <a:gd name="connsiteY17" fmla="*/ 1850315 h 2301469"/>
                <a:gd name="connsiteX18" fmla="*/ 849854 w 4295176"/>
                <a:gd name="connsiteY18" fmla="*/ 1828800 h 2301469"/>
                <a:gd name="connsiteX19" fmla="*/ 656217 w 4295176"/>
                <a:gd name="connsiteY19" fmla="*/ 1807285 h 2301469"/>
                <a:gd name="connsiteX20" fmla="*/ 494852 w 4295176"/>
                <a:gd name="connsiteY20" fmla="*/ 1785769 h 2301469"/>
                <a:gd name="connsiteX21" fmla="*/ 462579 w 4295176"/>
                <a:gd name="connsiteY21" fmla="*/ 1775012 h 2301469"/>
                <a:gd name="connsiteX22" fmla="*/ 344245 w 4295176"/>
                <a:gd name="connsiteY22" fmla="*/ 1667435 h 2301469"/>
                <a:gd name="connsiteX23" fmla="*/ 333487 w 4295176"/>
                <a:gd name="connsiteY23" fmla="*/ 1635162 h 2301469"/>
                <a:gd name="connsiteX24" fmla="*/ 301214 w 4295176"/>
                <a:gd name="connsiteY24" fmla="*/ 1613647 h 2301469"/>
                <a:gd name="connsiteX25" fmla="*/ 215153 w 4295176"/>
                <a:gd name="connsiteY25" fmla="*/ 1527586 h 2301469"/>
                <a:gd name="connsiteX26" fmla="*/ 107577 w 4295176"/>
                <a:gd name="connsiteY26" fmla="*/ 1473798 h 2301469"/>
                <a:gd name="connsiteX27" fmla="*/ 53789 w 4295176"/>
                <a:gd name="connsiteY27" fmla="*/ 1441525 h 2301469"/>
                <a:gd name="connsiteX28" fmla="*/ 0 w 4295176"/>
                <a:gd name="connsiteY28" fmla="*/ 1398494 h 2301469"/>
                <a:gd name="connsiteX29" fmla="*/ 10758 w 4295176"/>
                <a:gd name="connsiteY29" fmla="*/ 1118795 h 2301469"/>
                <a:gd name="connsiteX30" fmla="*/ 247426 w 4295176"/>
                <a:gd name="connsiteY30" fmla="*/ 1226372 h 2301469"/>
                <a:gd name="connsiteX31" fmla="*/ 613186 w 4295176"/>
                <a:gd name="connsiteY31" fmla="*/ 1247887 h 2301469"/>
                <a:gd name="connsiteX32" fmla="*/ 892885 w 4295176"/>
                <a:gd name="connsiteY32" fmla="*/ 1258645 h 2301469"/>
                <a:gd name="connsiteX33" fmla="*/ 1086523 w 4295176"/>
                <a:gd name="connsiteY33" fmla="*/ 1226372 h 2301469"/>
                <a:gd name="connsiteX34" fmla="*/ 1333949 w 4295176"/>
                <a:gd name="connsiteY34" fmla="*/ 1290918 h 2301469"/>
                <a:gd name="connsiteX35" fmla="*/ 1366221 w 4295176"/>
                <a:gd name="connsiteY35" fmla="*/ 1301675 h 2301469"/>
                <a:gd name="connsiteX36" fmla="*/ 1452283 w 4295176"/>
                <a:gd name="connsiteY36" fmla="*/ 1301675 h 2301469"/>
                <a:gd name="connsiteX37" fmla="*/ 1742739 w 4295176"/>
                <a:gd name="connsiteY37" fmla="*/ 1301675 h 2301469"/>
                <a:gd name="connsiteX38" fmla="*/ 1979407 w 4295176"/>
                <a:gd name="connsiteY38" fmla="*/ 1290918 h 2301469"/>
                <a:gd name="connsiteX39" fmla="*/ 1990165 w 4295176"/>
                <a:gd name="connsiteY39" fmla="*/ 1258645 h 2301469"/>
                <a:gd name="connsiteX40" fmla="*/ 2011680 w 4295176"/>
                <a:gd name="connsiteY40" fmla="*/ 1226372 h 2301469"/>
                <a:gd name="connsiteX41" fmla="*/ 2065469 w 4295176"/>
                <a:gd name="connsiteY41" fmla="*/ 1194099 h 2301469"/>
                <a:gd name="connsiteX42" fmla="*/ 2130014 w 4295176"/>
                <a:gd name="connsiteY42" fmla="*/ 1161826 h 2301469"/>
                <a:gd name="connsiteX43" fmla="*/ 2173045 w 4295176"/>
                <a:gd name="connsiteY43" fmla="*/ 1032734 h 2301469"/>
                <a:gd name="connsiteX44" fmla="*/ 2269864 w 4295176"/>
                <a:gd name="connsiteY44" fmla="*/ 968188 h 2301469"/>
                <a:gd name="connsiteX45" fmla="*/ 2312894 w 4295176"/>
                <a:gd name="connsiteY45" fmla="*/ 946673 h 2301469"/>
                <a:gd name="connsiteX46" fmla="*/ 2517290 w 4295176"/>
                <a:gd name="connsiteY46" fmla="*/ 839096 h 2301469"/>
                <a:gd name="connsiteX47" fmla="*/ 2743200 w 4295176"/>
                <a:gd name="connsiteY47" fmla="*/ 774551 h 2301469"/>
                <a:gd name="connsiteX48" fmla="*/ 2775473 w 4295176"/>
                <a:gd name="connsiteY48" fmla="*/ 666974 h 2301469"/>
                <a:gd name="connsiteX49" fmla="*/ 2775473 w 4295176"/>
                <a:gd name="connsiteY49" fmla="*/ 484094 h 2301469"/>
                <a:gd name="connsiteX50" fmla="*/ 2850777 w 4295176"/>
                <a:gd name="connsiteY50" fmla="*/ 398033 h 2301469"/>
                <a:gd name="connsiteX51" fmla="*/ 2850777 w 4295176"/>
                <a:gd name="connsiteY51" fmla="*/ 355002 h 2301469"/>
                <a:gd name="connsiteX52" fmla="*/ 2753958 w 4295176"/>
                <a:gd name="connsiteY52" fmla="*/ 193638 h 2301469"/>
                <a:gd name="connsiteX53" fmla="*/ 2560320 w 4295176"/>
                <a:gd name="connsiteY53" fmla="*/ 139849 h 2301469"/>
                <a:gd name="connsiteX54" fmla="*/ 2269864 w 4295176"/>
                <a:gd name="connsiteY54" fmla="*/ 118334 h 2301469"/>
                <a:gd name="connsiteX55" fmla="*/ 2183803 w 4295176"/>
                <a:gd name="connsiteY55" fmla="*/ 32273 h 2301469"/>
                <a:gd name="connsiteX56" fmla="*/ 2173045 w 4295176"/>
                <a:gd name="connsiteY56" fmla="*/ 0 h 2301469"/>
                <a:gd name="connsiteX57" fmla="*/ 4001845 w 4295176"/>
                <a:gd name="connsiteY57" fmla="*/ 0 h 2301469"/>
                <a:gd name="connsiteX58" fmla="*/ 4001845 w 4295176"/>
                <a:gd name="connsiteY58" fmla="*/ 161365 h 2301469"/>
                <a:gd name="connsiteX59" fmla="*/ 4216998 w 4295176"/>
                <a:gd name="connsiteY59" fmla="*/ 236668 h 2301469"/>
                <a:gd name="connsiteX60" fmla="*/ 4292301 w 4295176"/>
                <a:gd name="connsiteY60" fmla="*/ 430306 h 2301469"/>
                <a:gd name="connsiteX61" fmla="*/ 4184725 w 4295176"/>
                <a:gd name="connsiteY61" fmla="*/ 602428 h 2301469"/>
                <a:gd name="connsiteX62" fmla="*/ 4130937 w 4295176"/>
                <a:gd name="connsiteY62" fmla="*/ 613186 h 2301469"/>
                <a:gd name="connsiteX63" fmla="*/ 3948057 w 4295176"/>
                <a:gd name="connsiteY63" fmla="*/ 742278 h 2301469"/>
                <a:gd name="connsiteX64" fmla="*/ 3937299 w 4295176"/>
                <a:gd name="connsiteY64" fmla="*/ 774551 h 2301469"/>
                <a:gd name="connsiteX65" fmla="*/ 3926541 w 4295176"/>
                <a:gd name="connsiteY65" fmla="*/ 785308 h 2301469"/>
                <a:gd name="connsiteX66" fmla="*/ 3722146 w 4295176"/>
                <a:gd name="connsiteY66" fmla="*/ 1021976 h 2301469"/>
                <a:gd name="connsiteX67" fmla="*/ 3711389 w 4295176"/>
                <a:gd name="connsiteY67" fmla="*/ 1194099 h 2301469"/>
                <a:gd name="connsiteX68" fmla="*/ 3248810 w 4295176"/>
                <a:gd name="connsiteY68" fmla="*/ 1366221 h 2301469"/>
                <a:gd name="connsiteX69" fmla="*/ 3241924 w 4295176"/>
                <a:gd name="connsiteY69" fmla="*/ 1253911 h 2301469"/>
                <a:gd name="connsiteX70" fmla="*/ 3146827 w 4295176"/>
                <a:gd name="connsiteY70" fmla="*/ 1275426 h 2301469"/>
                <a:gd name="connsiteX71" fmla="*/ 3001384 w 4295176"/>
                <a:gd name="connsiteY71" fmla="*/ 1311143 h 2301469"/>
                <a:gd name="connsiteX72" fmla="*/ 2990626 w 4295176"/>
                <a:gd name="connsiteY72" fmla="*/ 1321469 h 2301469"/>
                <a:gd name="connsiteX73" fmla="*/ 2805810 w 4295176"/>
                <a:gd name="connsiteY73" fmla="*/ 1495959 h 2301469"/>
                <a:gd name="connsiteX0" fmla="*/ 2824098 w 4295176"/>
                <a:gd name="connsiteY0" fmla="*/ 1550822 h 2307085"/>
                <a:gd name="connsiteX1" fmla="*/ 2463501 w 4295176"/>
                <a:gd name="connsiteY1" fmla="*/ 1691533 h 2307085"/>
                <a:gd name="connsiteX2" fmla="*/ 2224251 w 4295176"/>
                <a:gd name="connsiteY2" fmla="*/ 1660550 h 2307085"/>
                <a:gd name="connsiteX3" fmla="*/ 2187675 w 4295176"/>
                <a:gd name="connsiteY3" fmla="*/ 1755648 h 2307085"/>
                <a:gd name="connsiteX4" fmla="*/ 2069341 w 4295176"/>
                <a:gd name="connsiteY4" fmla="*/ 1880437 h 2307085"/>
                <a:gd name="connsiteX5" fmla="*/ 1851176 w 4295176"/>
                <a:gd name="connsiteY5" fmla="*/ 1945843 h 2307085"/>
                <a:gd name="connsiteX6" fmla="*/ 1781467 w 4295176"/>
                <a:gd name="connsiteY6" fmla="*/ 2039219 h 2307085"/>
                <a:gd name="connsiteX7" fmla="*/ 1701430 w 4295176"/>
                <a:gd name="connsiteY7" fmla="*/ 2068050 h 2307085"/>
                <a:gd name="connsiteX8" fmla="*/ 1818043 w 4295176"/>
                <a:gd name="connsiteY8" fmla="*/ 2291379 h 2307085"/>
                <a:gd name="connsiteX9" fmla="*/ 1495313 w 4295176"/>
                <a:gd name="connsiteY9" fmla="*/ 2162287 h 2307085"/>
                <a:gd name="connsiteX10" fmla="*/ 1398494 w 4295176"/>
                <a:gd name="connsiteY10" fmla="*/ 2130014 h 2307085"/>
                <a:gd name="connsiteX11" fmla="*/ 1376979 w 4295176"/>
                <a:gd name="connsiteY11" fmla="*/ 2097741 h 2307085"/>
                <a:gd name="connsiteX12" fmla="*/ 1204857 w 4295176"/>
                <a:gd name="connsiteY12" fmla="*/ 2000922 h 2307085"/>
                <a:gd name="connsiteX13" fmla="*/ 1161826 w 4295176"/>
                <a:gd name="connsiteY13" fmla="*/ 1990165 h 2307085"/>
                <a:gd name="connsiteX14" fmla="*/ 1151069 w 4295176"/>
                <a:gd name="connsiteY14" fmla="*/ 1957892 h 2307085"/>
                <a:gd name="connsiteX15" fmla="*/ 1129553 w 4295176"/>
                <a:gd name="connsiteY15" fmla="*/ 1925619 h 2307085"/>
                <a:gd name="connsiteX16" fmla="*/ 903643 w 4295176"/>
                <a:gd name="connsiteY16" fmla="*/ 1850315 h 2307085"/>
                <a:gd name="connsiteX17" fmla="*/ 849854 w 4295176"/>
                <a:gd name="connsiteY17" fmla="*/ 1828800 h 2307085"/>
                <a:gd name="connsiteX18" fmla="*/ 656217 w 4295176"/>
                <a:gd name="connsiteY18" fmla="*/ 1807285 h 2307085"/>
                <a:gd name="connsiteX19" fmla="*/ 494852 w 4295176"/>
                <a:gd name="connsiteY19" fmla="*/ 1785769 h 2307085"/>
                <a:gd name="connsiteX20" fmla="*/ 462579 w 4295176"/>
                <a:gd name="connsiteY20" fmla="*/ 1775012 h 2307085"/>
                <a:gd name="connsiteX21" fmla="*/ 344245 w 4295176"/>
                <a:gd name="connsiteY21" fmla="*/ 1667435 h 2307085"/>
                <a:gd name="connsiteX22" fmla="*/ 333487 w 4295176"/>
                <a:gd name="connsiteY22" fmla="*/ 1635162 h 2307085"/>
                <a:gd name="connsiteX23" fmla="*/ 301214 w 4295176"/>
                <a:gd name="connsiteY23" fmla="*/ 1613647 h 2307085"/>
                <a:gd name="connsiteX24" fmla="*/ 215153 w 4295176"/>
                <a:gd name="connsiteY24" fmla="*/ 1527586 h 2307085"/>
                <a:gd name="connsiteX25" fmla="*/ 107577 w 4295176"/>
                <a:gd name="connsiteY25" fmla="*/ 1473798 h 2307085"/>
                <a:gd name="connsiteX26" fmla="*/ 53789 w 4295176"/>
                <a:gd name="connsiteY26" fmla="*/ 1441525 h 2307085"/>
                <a:gd name="connsiteX27" fmla="*/ 0 w 4295176"/>
                <a:gd name="connsiteY27" fmla="*/ 1398494 h 2307085"/>
                <a:gd name="connsiteX28" fmla="*/ 10758 w 4295176"/>
                <a:gd name="connsiteY28" fmla="*/ 1118795 h 2307085"/>
                <a:gd name="connsiteX29" fmla="*/ 247426 w 4295176"/>
                <a:gd name="connsiteY29" fmla="*/ 1226372 h 2307085"/>
                <a:gd name="connsiteX30" fmla="*/ 613186 w 4295176"/>
                <a:gd name="connsiteY30" fmla="*/ 1247887 h 2307085"/>
                <a:gd name="connsiteX31" fmla="*/ 892885 w 4295176"/>
                <a:gd name="connsiteY31" fmla="*/ 1258645 h 2307085"/>
                <a:gd name="connsiteX32" fmla="*/ 1086523 w 4295176"/>
                <a:gd name="connsiteY32" fmla="*/ 1226372 h 2307085"/>
                <a:gd name="connsiteX33" fmla="*/ 1333949 w 4295176"/>
                <a:gd name="connsiteY33" fmla="*/ 1290918 h 2307085"/>
                <a:gd name="connsiteX34" fmla="*/ 1366221 w 4295176"/>
                <a:gd name="connsiteY34" fmla="*/ 1301675 h 2307085"/>
                <a:gd name="connsiteX35" fmla="*/ 1452283 w 4295176"/>
                <a:gd name="connsiteY35" fmla="*/ 1301675 h 2307085"/>
                <a:gd name="connsiteX36" fmla="*/ 1742739 w 4295176"/>
                <a:gd name="connsiteY36" fmla="*/ 1301675 h 2307085"/>
                <a:gd name="connsiteX37" fmla="*/ 1979407 w 4295176"/>
                <a:gd name="connsiteY37" fmla="*/ 1290918 h 2307085"/>
                <a:gd name="connsiteX38" fmla="*/ 1990165 w 4295176"/>
                <a:gd name="connsiteY38" fmla="*/ 1258645 h 2307085"/>
                <a:gd name="connsiteX39" fmla="*/ 2011680 w 4295176"/>
                <a:gd name="connsiteY39" fmla="*/ 1226372 h 2307085"/>
                <a:gd name="connsiteX40" fmla="*/ 2065469 w 4295176"/>
                <a:gd name="connsiteY40" fmla="*/ 1194099 h 2307085"/>
                <a:gd name="connsiteX41" fmla="*/ 2130014 w 4295176"/>
                <a:gd name="connsiteY41" fmla="*/ 1161826 h 2307085"/>
                <a:gd name="connsiteX42" fmla="*/ 2173045 w 4295176"/>
                <a:gd name="connsiteY42" fmla="*/ 1032734 h 2307085"/>
                <a:gd name="connsiteX43" fmla="*/ 2269864 w 4295176"/>
                <a:gd name="connsiteY43" fmla="*/ 968188 h 2307085"/>
                <a:gd name="connsiteX44" fmla="*/ 2312894 w 4295176"/>
                <a:gd name="connsiteY44" fmla="*/ 946673 h 2307085"/>
                <a:gd name="connsiteX45" fmla="*/ 2517290 w 4295176"/>
                <a:gd name="connsiteY45" fmla="*/ 839096 h 2307085"/>
                <a:gd name="connsiteX46" fmla="*/ 2743200 w 4295176"/>
                <a:gd name="connsiteY46" fmla="*/ 774551 h 2307085"/>
                <a:gd name="connsiteX47" fmla="*/ 2775473 w 4295176"/>
                <a:gd name="connsiteY47" fmla="*/ 666974 h 2307085"/>
                <a:gd name="connsiteX48" fmla="*/ 2775473 w 4295176"/>
                <a:gd name="connsiteY48" fmla="*/ 484094 h 2307085"/>
                <a:gd name="connsiteX49" fmla="*/ 2850777 w 4295176"/>
                <a:gd name="connsiteY49" fmla="*/ 398033 h 2307085"/>
                <a:gd name="connsiteX50" fmla="*/ 2850777 w 4295176"/>
                <a:gd name="connsiteY50" fmla="*/ 355002 h 2307085"/>
                <a:gd name="connsiteX51" fmla="*/ 2753958 w 4295176"/>
                <a:gd name="connsiteY51" fmla="*/ 193638 h 2307085"/>
                <a:gd name="connsiteX52" fmla="*/ 2560320 w 4295176"/>
                <a:gd name="connsiteY52" fmla="*/ 139849 h 2307085"/>
                <a:gd name="connsiteX53" fmla="*/ 2269864 w 4295176"/>
                <a:gd name="connsiteY53" fmla="*/ 118334 h 2307085"/>
                <a:gd name="connsiteX54" fmla="*/ 2183803 w 4295176"/>
                <a:gd name="connsiteY54" fmla="*/ 32273 h 2307085"/>
                <a:gd name="connsiteX55" fmla="*/ 2173045 w 4295176"/>
                <a:gd name="connsiteY55" fmla="*/ 0 h 2307085"/>
                <a:gd name="connsiteX56" fmla="*/ 4001845 w 4295176"/>
                <a:gd name="connsiteY56" fmla="*/ 0 h 2307085"/>
                <a:gd name="connsiteX57" fmla="*/ 4001845 w 4295176"/>
                <a:gd name="connsiteY57" fmla="*/ 161365 h 2307085"/>
                <a:gd name="connsiteX58" fmla="*/ 4216998 w 4295176"/>
                <a:gd name="connsiteY58" fmla="*/ 236668 h 2307085"/>
                <a:gd name="connsiteX59" fmla="*/ 4292301 w 4295176"/>
                <a:gd name="connsiteY59" fmla="*/ 430306 h 2307085"/>
                <a:gd name="connsiteX60" fmla="*/ 4184725 w 4295176"/>
                <a:gd name="connsiteY60" fmla="*/ 602428 h 2307085"/>
                <a:gd name="connsiteX61" fmla="*/ 4130937 w 4295176"/>
                <a:gd name="connsiteY61" fmla="*/ 613186 h 2307085"/>
                <a:gd name="connsiteX62" fmla="*/ 3948057 w 4295176"/>
                <a:gd name="connsiteY62" fmla="*/ 742278 h 2307085"/>
                <a:gd name="connsiteX63" fmla="*/ 3937299 w 4295176"/>
                <a:gd name="connsiteY63" fmla="*/ 774551 h 2307085"/>
                <a:gd name="connsiteX64" fmla="*/ 3926541 w 4295176"/>
                <a:gd name="connsiteY64" fmla="*/ 785308 h 2307085"/>
                <a:gd name="connsiteX65" fmla="*/ 3722146 w 4295176"/>
                <a:gd name="connsiteY65" fmla="*/ 1021976 h 2307085"/>
                <a:gd name="connsiteX66" fmla="*/ 3711389 w 4295176"/>
                <a:gd name="connsiteY66" fmla="*/ 1194099 h 2307085"/>
                <a:gd name="connsiteX67" fmla="*/ 3248810 w 4295176"/>
                <a:gd name="connsiteY67" fmla="*/ 1366221 h 2307085"/>
                <a:gd name="connsiteX68" fmla="*/ 3241924 w 4295176"/>
                <a:gd name="connsiteY68" fmla="*/ 1253911 h 2307085"/>
                <a:gd name="connsiteX69" fmla="*/ 3146827 w 4295176"/>
                <a:gd name="connsiteY69" fmla="*/ 1275426 h 2307085"/>
                <a:gd name="connsiteX70" fmla="*/ 3001384 w 4295176"/>
                <a:gd name="connsiteY70" fmla="*/ 1311143 h 2307085"/>
                <a:gd name="connsiteX71" fmla="*/ 2990626 w 4295176"/>
                <a:gd name="connsiteY71" fmla="*/ 1321469 h 2307085"/>
                <a:gd name="connsiteX72" fmla="*/ 2805810 w 4295176"/>
                <a:gd name="connsiteY72" fmla="*/ 1495959 h 2307085"/>
                <a:gd name="connsiteX0" fmla="*/ 2824098 w 4295176"/>
                <a:gd name="connsiteY0" fmla="*/ 1550822 h 2184094"/>
                <a:gd name="connsiteX1" fmla="*/ 2463501 w 4295176"/>
                <a:gd name="connsiteY1" fmla="*/ 1691533 h 2184094"/>
                <a:gd name="connsiteX2" fmla="*/ 2224251 w 4295176"/>
                <a:gd name="connsiteY2" fmla="*/ 1660550 h 2184094"/>
                <a:gd name="connsiteX3" fmla="*/ 2187675 w 4295176"/>
                <a:gd name="connsiteY3" fmla="*/ 1755648 h 2184094"/>
                <a:gd name="connsiteX4" fmla="*/ 2069341 w 4295176"/>
                <a:gd name="connsiteY4" fmla="*/ 1880437 h 2184094"/>
                <a:gd name="connsiteX5" fmla="*/ 1851176 w 4295176"/>
                <a:gd name="connsiteY5" fmla="*/ 1945843 h 2184094"/>
                <a:gd name="connsiteX6" fmla="*/ 1781467 w 4295176"/>
                <a:gd name="connsiteY6" fmla="*/ 2039219 h 2184094"/>
                <a:gd name="connsiteX7" fmla="*/ 1701430 w 4295176"/>
                <a:gd name="connsiteY7" fmla="*/ 2068050 h 2184094"/>
                <a:gd name="connsiteX8" fmla="*/ 1495313 w 4295176"/>
                <a:gd name="connsiteY8" fmla="*/ 2162287 h 2184094"/>
                <a:gd name="connsiteX9" fmla="*/ 1398494 w 4295176"/>
                <a:gd name="connsiteY9" fmla="*/ 2130014 h 2184094"/>
                <a:gd name="connsiteX10" fmla="*/ 1376979 w 4295176"/>
                <a:gd name="connsiteY10" fmla="*/ 2097741 h 2184094"/>
                <a:gd name="connsiteX11" fmla="*/ 1204857 w 4295176"/>
                <a:gd name="connsiteY11" fmla="*/ 2000922 h 2184094"/>
                <a:gd name="connsiteX12" fmla="*/ 1161826 w 4295176"/>
                <a:gd name="connsiteY12" fmla="*/ 1990165 h 2184094"/>
                <a:gd name="connsiteX13" fmla="*/ 1151069 w 4295176"/>
                <a:gd name="connsiteY13" fmla="*/ 1957892 h 2184094"/>
                <a:gd name="connsiteX14" fmla="*/ 1129553 w 4295176"/>
                <a:gd name="connsiteY14" fmla="*/ 1925619 h 2184094"/>
                <a:gd name="connsiteX15" fmla="*/ 903643 w 4295176"/>
                <a:gd name="connsiteY15" fmla="*/ 1850315 h 2184094"/>
                <a:gd name="connsiteX16" fmla="*/ 849854 w 4295176"/>
                <a:gd name="connsiteY16" fmla="*/ 1828800 h 2184094"/>
                <a:gd name="connsiteX17" fmla="*/ 656217 w 4295176"/>
                <a:gd name="connsiteY17" fmla="*/ 1807285 h 2184094"/>
                <a:gd name="connsiteX18" fmla="*/ 494852 w 4295176"/>
                <a:gd name="connsiteY18" fmla="*/ 1785769 h 2184094"/>
                <a:gd name="connsiteX19" fmla="*/ 462579 w 4295176"/>
                <a:gd name="connsiteY19" fmla="*/ 1775012 h 2184094"/>
                <a:gd name="connsiteX20" fmla="*/ 344245 w 4295176"/>
                <a:gd name="connsiteY20" fmla="*/ 1667435 h 2184094"/>
                <a:gd name="connsiteX21" fmla="*/ 333487 w 4295176"/>
                <a:gd name="connsiteY21" fmla="*/ 1635162 h 2184094"/>
                <a:gd name="connsiteX22" fmla="*/ 301214 w 4295176"/>
                <a:gd name="connsiteY22" fmla="*/ 1613647 h 2184094"/>
                <a:gd name="connsiteX23" fmla="*/ 215153 w 4295176"/>
                <a:gd name="connsiteY23" fmla="*/ 1527586 h 2184094"/>
                <a:gd name="connsiteX24" fmla="*/ 107577 w 4295176"/>
                <a:gd name="connsiteY24" fmla="*/ 1473798 h 2184094"/>
                <a:gd name="connsiteX25" fmla="*/ 53789 w 4295176"/>
                <a:gd name="connsiteY25" fmla="*/ 1441525 h 2184094"/>
                <a:gd name="connsiteX26" fmla="*/ 0 w 4295176"/>
                <a:gd name="connsiteY26" fmla="*/ 1398494 h 2184094"/>
                <a:gd name="connsiteX27" fmla="*/ 10758 w 4295176"/>
                <a:gd name="connsiteY27" fmla="*/ 1118795 h 2184094"/>
                <a:gd name="connsiteX28" fmla="*/ 247426 w 4295176"/>
                <a:gd name="connsiteY28" fmla="*/ 1226372 h 2184094"/>
                <a:gd name="connsiteX29" fmla="*/ 613186 w 4295176"/>
                <a:gd name="connsiteY29" fmla="*/ 1247887 h 2184094"/>
                <a:gd name="connsiteX30" fmla="*/ 892885 w 4295176"/>
                <a:gd name="connsiteY30" fmla="*/ 1258645 h 2184094"/>
                <a:gd name="connsiteX31" fmla="*/ 1086523 w 4295176"/>
                <a:gd name="connsiteY31" fmla="*/ 1226372 h 2184094"/>
                <a:gd name="connsiteX32" fmla="*/ 1333949 w 4295176"/>
                <a:gd name="connsiteY32" fmla="*/ 1290918 h 2184094"/>
                <a:gd name="connsiteX33" fmla="*/ 1366221 w 4295176"/>
                <a:gd name="connsiteY33" fmla="*/ 1301675 h 2184094"/>
                <a:gd name="connsiteX34" fmla="*/ 1452283 w 4295176"/>
                <a:gd name="connsiteY34" fmla="*/ 1301675 h 2184094"/>
                <a:gd name="connsiteX35" fmla="*/ 1742739 w 4295176"/>
                <a:gd name="connsiteY35" fmla="*/ 1301675 h 2184094"/>
                <a:gd name="connsiteX36" fmla="*/ 1979407 w 4295176"/>
                <a:gd name="connsiteY36" fmla="*/ 1290918 h 2184094"/>
                <a:gd name="connsiteX37" fmla="*/ 1990165 w 4295176"/>
                <a:gd name="connsiteY37" fmla="*/ 1258645 h 2184094"/>
                <a:gd name="connsiteX38" fmla="*/ 2011680 w 4295176"/>
                <a:gd name="connsiteY38" fmla="*/ 1226372 h 2184094"/>
                <a:gd name="connsiteX39" fmla="*/ 2065469 w 4295176"/>
                <a:gd name="connsiteY39" fmla="*/ 1194099 h 2184094"/>
                <a:gd name="connsiteX40" fmla="*/ 2130014 w 4295176"/>
                <a:gd name="connsiteY40" fmla="*/ 1161826 h 2184094"/>
                <a:gd name="connsiteX41" fmla="*/ 2173045 w 4295176"/>
                <a:gd name="connsiteY41" fmla="*/ 1032734 h 2184094"/>
                <a:gd name="connsiteX42" fmla="*/ 2269864 w 4295176"/>
                <a:gd name="connsiteY42" fmla="*/ 968188 h 2184094"/>
                <a:gd name="connsiteX43" fmla="*/ 2312894 w 4295176"/>
                <a:gd name="connsiteY43" fmla="*/ 946673 h 2184094"/>
                <a:gd name="connsiteX44" fmla="*/ 2517290 w 4295176"/>
                <a:gd name="connsiteY44" fmla="*/ 839096 h 2184094"/>
                <a:gd name="connsiteX45" fmla="*/ 2743200 w 4295176"/>
                <a:gd name="connsiteY45" fmla="*/ 774551 h 2184094"/>
                <a:gd name="connsiteX46" fmla="*/ 2775473 w 4295176"/>
                <a:gd name="connsiteY46" fmla="*/ 666974 h 2184094"/>
                <a:gd name="connsiteX47" fmla="*/ 2775473 w 4295176"/>
                <a:gd name="connsiteY47" fmla="*/ 484094 h 2184094"/>
                <a:gd name="connsiteX48" fmla="*/ 2850777 w 4295176"/>
                <a:gd name="connsiteY48" fmla="*/ 398033 h 2184094"/>
                <a:gd name="connsiteX49" fmla="*/ 2850777 w 4295176"/>
                <a:gd name="connsiteY49" fmla="*/ 355002 h 2184094"/>
                <a:gd name="connsiteX50" fmla="*/ 2753958 w 4295176"/>
                <a:gd name="connsiteY50" fmla="*/ 193638 h 2184094"/>
                <a:gd name="connsiteX51" fmla="*/ 2560320 w 4295176"/>
                <a:gd name="connsiteY51" fmla="*/ 139849 h 2184094"/>
                <a:gd name="connsiteX52" fmla="*/ 2269864 w 4295176"/>
                <a:gd name="connsiteY52" fmla="*/ 118334 h 2184094"/>
                <a:gd name="connsiteX53" fmla="*/ 2183803 w 4295176"/>
                <a:gd name="connsiteY53" fmla="*/ 32273 h 2184094"/>
                <a:gd name="connsiteX54" fmla="*/ 2173045 w 4295176"/>
                <a:gd name="connsiteY54" fmla="*/ 0 h 2184094"/>
                <a:gd name="connsiteX55" fmla="*/ 4001845 w 4295176"/>
                <a:gd name="connsiteY55" fmla="*/ 0 h 2184094"/>
                <a:gd name="connsiteX56" fmla="*/ 4001845 w 4295176"/>
                <a:gd name="connsiteY56" fmla="*/ 161365 h 2184094"/>
                <a:gd name="connsiteX57" fmla="*/ 4216998 w 4295176"/>
                <a:gd name="connsiteY57" fmla="*/ 236668 h 2184094"/>
                <a:gd name="connsiteX58" fmla="*/ 4292301 w 4295176"/>
                <a:gd name="connsiteY58" fmla="*/ 430306 h 2184094"/>
                <a:gd name="connsiteX59" fmla="*/ 4184725 w 4295176"/>
                <a:gd name="connsiteY59" fmla="*/ 602428 h 2184094"/>
                <a:gd name="connsiteX60" fmla="*/ 4130937 w 4295176"/>
                <a:gd name="connsiteY60" fmla="*/ 613186 h 2184094"/>
                <a:gd name="connsiteX61" fmla="*/ 3948057 w 4295176"/>
                <a:gd name="connsiteY61" fmla="*/ 742278 h 2184094"/>
                <a:gd name="connsiteX62" fmla="*/ 3937299 w 4295176"/>
                <a:gd name="connsiteY62" fmla="*/ 774551 h 2184094"/>
                <a:gd name="connsiteX63" fmla="*/ 3926541 w 4295176"/>
                <a:gd name="connsiteY63" fmla="*/ 785308 h 2184094"/>
                <a:gd name="connsiteX64" fmla="*/ 3722146 w 4295176"/>
                <a:gd name="connsiteY64" fmla="*/ 1021976 h 2184094"/>
                <a:gd name="connsiteX65" fmla="*/ 3711389 w 4295176"/>
                <a:gd name="connsiteY65" fmla="*/ 1194099 h 2184094"/>
                <a:gd name="connsiteX66" fmla="*/ 3248810 w 4295176"/>
                <a:gd name="connsiteY66" fmla="*/ 1366221 h 2184094"/>
                <a:gd name="connsiteX67" fmla="*/ 3241924 w 4295176"/>
                <a:gd name="connsiteY67" fmla="*/ 1253911 h 2184094"/>
                <a:gd name="connsiteX68" fmla="*/ 3146827 w 4295176"/>
                <a:gd name="connsiteY68" fmla="*/ 1275426 h 2184094"/>
                <a:gd name="connsiteX69" fmla="*/ 3001384 w 4295176"/>
                <a:gd name="connsiteY69" fmla="*/ 1311143 h 2184094"/>
                <a:gd name="connsiteX70" fmla="*/ 2990626 w 4295176"/>
                <a:gd name="connsiteY70" fmla="*/ 1321469 h 2184094"/>
                <a:gd name="connsiteX71" fmla="*/ 2805810 w 4295176"/>
                <a:gd name="connsiteY71" fmla="*/ 1495959 h 218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295176" h="2184094">
                  <a:moveTo>
                    <a:pt x="2824098" y="1550822"/>
                  </a:moveTo>
                  <a:cubicBezTo>
                    <a:pt x="2737176" y="1582808"/>
                    <a:pt x="2547339" y="1630430"/>
                    <a:pt x="2463501" y="1691533"/>
                  </a:cubicBezTo>
                  <a:cubicBezTo>
                    <a:pt x="2363527" y="1709821"/>
                    <a:pt x="2270222" y="1649864"/>
                    <a:pt x="2224251" y="1660550"/>
                  </a:cubicBezTo>
                  <a:cubicBezTo>
                    <a:pt x="2178280" y="1671236"/>
                    <a:pt x="2213493" y="1719000"/>
                    <a:pt x="2187675" y="1755648"/>
                  </a:cubicBezTo>
                  <a:cubicBezTo>
                    <a:pt x="2161857" y="1792296"/>
                    <a:pt x="2125424" y="1848738"/>
                    <a:pt x="2069341" y="1880437"/>
                  </a:cubicBezTo>
                  <a:cubicBezTo>
                    <a:pt x="2013258" y="1912136"/>
                    <a:pt x="1899155" y="1919379"/>
                    <a:pt x="1851176" y="1945843"/>
                  </a:cubicBezTo>
                  <a:cubicBezTo>
                    <a:pt x="1803197" y="1972307"/>
                    <a:pt x="1784479" y="2027386"/>
                    <a:pt x="1781467" y="2039219"/>
                  </a:cubicBezTo>
                  <a:cubicBezTo>
                    <a:pt x="1772395" y="2043755"/>
                    <a:pt x="1701430" y="2068050"/>
                    <a:pt x="1701430" y="2068050"/>
                  </a:cubicBezTo>
                  <a:cubicBezTo>
                    <a:pt x="1653738" y="2088561"/>
                    <a:pt x="1545802" y="2151960"/>
                    <a:pt x="1495313" y="2162287"/>
                  </a:cubicBezTo>
                  <a:cubicBezTo>
                    <a:pt x="1370186" y="2120578"/>
                    <a:pt x="1506656" y="2184094"/>
                    <a:pt x="1398494" y="2130014"/>
                  </a:cubicBezTo>
                  <a:lnTo>
                    <a:pt x="1376979" y="2097741"/>
                  </a:lnTo>
                  <a:cubicBezTo>
                    <a:pt x="1319605" y="2065468"/>
                    <a:pt x="1263735" y="2030361"/>
                    <a:pt x="1204857" y="2000922"/>
                  </a:cubicBezTo>
                  <a:cubicBezTo>
                    <a:pt x="1191633" y="1994310"/>
                    <a:pt x="1173371" y="1999401"/>
                    <a:pt x="1161826" y="1990165"/>
                  </a:cubicBezTo>
                  <a:cubicBezTo>
                    <a:pt x="1152971" y="1983081"/>
                    <a:pt x="1156903" y="1967616"/>
                    <a:pt x="1151069" y="1957892"/>
                  </a:cubicBezTo>
                  <a:cubicBezTo>
                    <a:pt x="1127018" y="1917806"/>
                    <a:pt x="1129553" y="1952187"/>
                    <a:pt x="1129553" y="1925619"/>
                  </a:cubicBezTo>
                  <a:cubicBezTo>
                    <a:pt x="932731" y="1856152"/>
                    <a:pt x="1009388" y="1876753"/>
                    <a:pt x="903643" y="1850315"/>
                  </a:cubicBezTo>
                  <a:cubicBezTo>
                    <a:pt x="865403" y="1824822"/>
                    <a:pt x="884299" y="1828800"/>
                    <a:pt x="849854" y="1828800"/>
                  </a:cubicBezTo>
                  <a:cubicBezTo>
                    <a:pt x="685048" y="1805257"/>
                    <a:pt x="749959" y="1807285"/>
                    <a:pt x="656217" y="1807285"/>
                  </a:cubicBezTo>
                  <a:cubicBezTo>
                    <a:pt x="602429" y="1800113"/>
                    <a:pt x="548378" y="1794690"/>
                    <a:pt x="494852" y="1785769"/>
                  </a:cubicBezTo>
                  <a:cubicBezTo>
                    <a:pt x="483667" y="1783905"/>
                    <a:pt x="462579" y="1775012"/>
                    <a:pt x="462579" y="1775012"/>
                  </a:cubicBezTo>
                  <a:cubicBezTo>
                    <a:pt x="423134" y="1739153"/>
                    <a:pt x="380403" y="1706606"/>
                    <a:pt x="344245" y="1667435"/>
                  </a:cubicBezTo>
                  <a:cubicBezTo>
                    <a:pt x="336554" y="1659103"/>
                    <a:pt x="341505" y="1643180"/>
                    <a:pt x="333487" y="1635162"/>
                  </a:cubicBezTo>
                  <a:cubicBezTo>
                    <a:pt x="297812" y="1599488"/>
                    <a:pt x="301214" y="1643266"/>
                    <a:pt x="301214" y="1613647"/>
                  </a:cubicBezTo>
                  <a:cubicBezTo>
                    <a:pt x="241724" y="1518464"/>
                    <a:pt x="281255" y="1527586"/>
                    <a:pt x="215153" y="1527586"/>
                  </a:cubicBezTo>
                  <a:cubicBezTo>
                    <a:pt x="115200" y="1472057"/>
                    <a:pt x="155253" y="1473798"/>
                    <a:pt x="107577" y="1473798"/>
                  </a:cubicBezTo>
                  <a:lnTo>
                    <a:pt x="53789" y="1441525"/>
                  </a:lnTo>
                  <a:lnTo>
                    <a:pt x="0" y="1398494"/>
                  </a:lnTo>
                  <a:lnTo>
                    <a:pt x="10758" y="1118795"/>
                  </a:lnTo>
                  <a:cubicBezTo>
                    <a:pt x="224673" y="1231382"/>
                    <a:pt x="138161" y="1226372"/>
                    <a:pt x="247426" y="1226372"/>
                  </a:cubicBezTo>
                  <a:lnTo>
                    <a:pt x="613186" y="1247887"/>
                  </a:lnTo>
                  <a:cubicBezTo>
                    <a:pt x="878535" y="1258944"/>
                    <a:pt x="785234" y="1258645"/>
                    <a:pt x="892885" y="1258645"/>
                  </a:cubicBezTo>
                  <a:cubicBezTo>
                    <a:pt x="1079296" y="1225749"/>
                    <a:pt x="1013863" y="1226372"/>
                    <a:pt x="1086523" y="1226372"/>
                  </a:cubicBezTo>
                  <a:lnTo>
                    <a:pt x="1333949" y="1290918"/>
                  </a:lnTo>
                  <a:cubicBezTo>
                    <a:pt x="1344898" y="1293866"/>
                    <a:pt x="1354928" y="1300648"/>
                    <a:pt x="1366221" y="1301675"/>
                  </a:cubicBezTo>
                  <a:cubicBezTo>
                    <a:pt x="1394791" y="1304272"/>
                    <a:pt x="1423596" y="1301675"/>
                    <a:pt x="1452283" y="1301675"/>
                  </a:cubicBezTo>
                  <a:lnTo>
                    <a:pt x="1742739" y="1301675"/>
                  </a:lnTo>
                  <a:cubicBezTo>
                    <a:pt x="1821628" y="1298089"/>
                    <a:pt x="1901604" y="1304449"/>
                    <a:pt x="1979407" y="1290918"/>
                  </a:cubicBezTo>
                  <a:cubicBezTo>
                    <a:pt x="1990579" y="1288975"/>
                    <a:pt x="1985094" y="1268787"/>
                    <a:pt x="1990165" y="1258645"/>
                  </a:cubicBezTo>
                  <a:cubicBezTo>
                    <a:pt x="1995947" y="1247081"/>
                    <a:pt x="2002538" y="1235514"/>
                    <a:pt x="2011680" y="1226372"/>
                  </a:cubicBezTo>
                  <a:cubicBezTo>
                    <a:pt x="2024665" y="1213387"/>
                    <a:pt x="2048488" y="1202589"/>
                    <a:pt x="2065469" y="1194099"/>
                  </a:cubicBezTo>
                  <a:cubicBezTo>
                    <a:pt x="2133416" y="1171450"/>
                    <a:pt x="2130014" y="1195263"/>
                    <a:pt x="2130014" y="1161826"/>
                  </a:cubicBezTo>
                  <a:cubicBezTo>
                    <a:pt x="2188726" y="1088437"/>
                    <a:pt x="2173045" y="1130999"/>
                    <a:pt x="2173045" y="1032734"/>
                  </a:cubicBezTo>
                  <a:cubicBezTo>
                    <a:pt x="2205318" y="1011219"/>
                    <a:pt x="2236830" y="988516"/>
                    <a:pt x="2269864" y="968188"/>
                  </a:cubicBezTo>
                  <a:cubicBezTo>
                    <a:pt x="2283521" y="959783"/>
                    <a:pt x="2312894" y="946673"/>
                    <a:pt x="2312894" y="946673"/>
                  </a:cubicBezTo>
                  <a:cubicBezTo>
                    <a:pt x="2511068" y="847586"/>
                    <a:pt x="2455504" y="900882"/>
                    <a:pt x="2517290" y="839096"/>
                  </a:cubicBezTo>
                  <a:lnTo>
                    <a:pt x="2743200" y="774551"/>
                  </a:lnTo>
                  <a:lnTo>
                    <a:pt x="2775473" y="666974"/>
                  </a:lnTo>
                  <a:lnTo>
                    <a:pt x="2775473" y="484094"/>
                  </a:lnTo>
                  <a:lnTo>
                    <a:pt x="2850777" y="398033"/>
                  </a:lnTo>
                  <a:lnTo>
                    <a:pt x="2850777" y="355002"/>
                  </a:lnTo>
                  <a:cubicBezTo>
                    <a:pt x="2763028" y="190474"/>
                    <a:pt x="2825676" y="193638"/>
                    <a:pt x="2753958" y="193638"/>
                  </a:cubicBezTo>
                  <a:cubicBezTo>
                    <a:pt x="2582387" y="136447"/>
                    <a:pt x="2649291" y="139849"/>
                    <a:pt x="2560320" y="139849"/>
                  </a:cubicBezTo>
                  <a:lnTo>
                    <a:pt x="2269864" y="118334"/>
                  </a:lnTo>
                  <a:lnTo>
                    <a:pt x="2183803" y="32273"/>
                  </a:lnTo>
                  <a:lnTo>
                    <a:pt x="2173045" y="0"/>
                  </a:lnTo>
                  <a:lnTo>
                    <a:pt x="4001845" y="0"/>
                  </a:lnTo>
                  <a:lnTo>
                    <a:pt x="4001845" y="161365"/>
                  </a:lnTo>
                  <a:lnTo>
                    <a:pt x="4216998" y="236668"/>
                  </a:lnTo>
                  <a:cubicBezTo>
                    <a:pt x="4295176" y="415361"/>
                    <a:pt x="4292301" y="346166"/>
                    <a:pt x="4292301" y="430306"/>
                  </a:cubicBezTo>
                  <a:cubicBezTo>
                    <a:pt x="4256442" y="487680"/>
                    <a:pt x="4229489" y="551695"/>
                    <a:pt x="4184725" y="602428"/>
                  </a:cubicBezTo>
                  <a:cubicBezTo>
                    <a:pt x="4172628" y="616138"/>
                    <a:pt x="4130937" y="613186"/>
                    <a:pt x="4130937" y="613186"/>
                  </a:cubicBezTo>
                  <a:cubicBezTo>
                    <a:pt x="4069977" y="656217"/>
                    <a:pt x="4005380" y="694509"/>
                    <a:pt x="3948057" y="742278"/>
                  </a:cubicBezTo>
                  <a:cubicBezTo>
                    <a:pt x="3939346" y="749537"/>
                    <a:pt x="3942370" y="764409"/>
                    <a:pt x="3937299" y="774551"/>
                  </a:cubicBezTo>
                  <a:cubicBezTo>
                    <a:pt x="3935031" y="779087"/>
                    <a:pt x="3930127" y="781722"/>
                    <a:pt x="3926541" y="785308"/>
                  </a:cubicBezTo>
                  <a:cubicBezTo>
                    <a:pt x="3727540" y="1006421"/>
                    <a:pt x="3776055" y="914162"/>
                    <a:pt x="3722146" y="1021976"/>
                  </a:cubicBezTo>
                  <a:cubicBezTo>
                    <a:pt x="3711150" y="1186919"/>
                    <a:pt x="3711389" y="1129433"/>
                    <a:pt x="3711389" y="1194099"/>
                  </a:cubicBezTo>
                  <a:cubicBezTo>
                    <a:pt x="3262795" y="1358219"/>
                    <a:pt x="3410350" y="1285455"/>
                    <a:pt x="3248810" y="1366221"/>
                  </a:cubicBezTo>
                  <a:cubicBezTo>
                    <a:pt x="3140005" y="1420624"/>
                    <a:pt x="3260579" y="1160639"/>
                    <a:pt x="3241924" y="1253911"/>
                  </a:cubicBezTo>
                  <a:cubicBezTo>
                    <a:pt x="3240517" y="1260943"/>
                    <a:pt x="3146827" y="1268254"/>
                    <a:pt x="3146827" y="1275426"/>
                  </a:cubicBezTo>
                  <a:cubicBezTo>
                    <a:pt x="3132484" y="1350730"/>
                    <a:pt x="3017019" y="1236097"/>
                    <a:pt x="3001384" y="1311143"/>
                  </a:cubicBezTo>
                  <a:cubicBezTo>
                    <a:pt x="2975351" y="1318817"/>
                    <a:pt x="3023222" y="1305297"/>
                    <a:pt x="2990626" y="1321469"/>
                  </a:cubicBezTo>
                  <a:cubicBezTo>
                    <a:pt x="2941249" y="1359874"/>
                    <a:pt x="2742125" y="1366294"/>
                    <a:pt x="2805810" y="1495959"/>
                  </a:cubicBezTo>
                </a:path>
              </a:pathLst>
            </a:custGeom>
            <a:solidFill>
              <a:schemeClr val="accent5">
                <a:lumMod val="60000"/>
                <a:lumOff val="40000"/>
                <a:alpha val="4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20978637">
              <a:off x="2082992" y="1025393"/>
              <a:ext cx="1287602" cy="369332"/>
            </a:xfrm>
            <a:prstGeom prst="rect">
              <a:avLst/>
            </a:prstGeom>
            <a:solidFill>
              <a:schemeClr val="bg1"/>
            </a:solidFill>
          </p:spPr>
          <p:txBody>
            <a:bodyPr wrap="square" rtlCol="0">
              <a:spAutoFit/>
            </a:bodyPr>
            <a:lstStyle/>
            <a:p>
              <a:r>
                <a:rPr lang="en-US" dirty="0" smtClean="0"/>
                <a:t>EXAMPLE</a:t>
              </a:r>
              <a:endParaRPr lang="en-US" dirty="0"/>
            </a:p>
          </p:txBody>
        </p:sp>
        <p:sp>
          <p:nvSpPr>
            <p:cNvPr id="7" name="Rectangular Callout 6"/>
            <p:cNvSpPr/>
            <p:nvPr/>
          </p:nvSpPr>
          <p:spPr bwMode="auto">
            <a:xfrm>
              <a:off x="1985192" y="1767621"/>
              <a:ext cx="1153029" cy="304029"/>
            </a:xfrm>
            <a:prstGeom prst="wedgeRectCallout">
              <a:avLst>
                <a:gd name="adj1" fmla="val -119605"/>
                <a:gd name="adj2" fmla="val 11620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latin typeface="Arial" charset="0"/>
                </a:rPr>
                <a:t>HAZMAT Spill</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200" i="0" u="none" strike="noStrike" cap="none" normalizeH="0" baseline="0" dirty="0" smtClean="0">
                <a:ln>
                  <a:noFill/>
                </a:ln>
                <a:solidFill>
                  <a:schemeClr val="tx1"/>
                </a:solidFill>
                <a:effectLst/>
                <a:latin typeface="Arial" charset="0"/>
              </a:endParaRPr>
            </a:p>
          </p:txBody>
        </p:sp>
        <p:sp>
          <p:nvSpPr>
            <p:cNvPr id="3" name="Right Arrow 2"/>
            <p:cNvSpPr/>
            <p:nvPr/>
          </p:nvSpPr>
          <p:spPr>
            <a:xfrm>
              <a:off x="1181810" y="2224424"/>
              <a:ext cx="1429716" cy="482200"/>
            </a:xfrm>
            <a:prstGeom prst="rightArrow">
              <a:avLst/>
            </a:prstGeom>
            <a:solidFill>
              <a:schemeClr val="accent2">
                <a:alpha val="4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8-Point Star 8"/>
            <p:cNvSpPr/>
            <p:nvPr/>
          </p:nvSpPr>
          <p:spPr bwMode="auto">
            <a:xfrm>
              <a:off x="1197723" y="2535989"/>
              <a:ext cx="333604" cy="292574"/>
            </a:xfrm>
            <a:prstGeom prst="star8">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latin typeface="Arial" charset="0"/>
                </a:rPr>
                <a:t>2</a:t>
              </a:r>
              <a:endParaRPr kumimoji="0" lang="en-US" sz="1400" i="0" u="none" strike="noStrike" cap="none" normalizeH="0" baseline="0" dirty="0" smtClean="0">
                <a:ln>
                  <a:noFill/>
                </a:ln>
                <a:solidFill>
                  <a:schemeClr val="tx1"/>
                </a:solidFill>
                <a:effectLst/>
                <a:latin typeface="Arial" charset="0"/>
              </a:endParaRPr>
            </a:p>
          </p:txBody>
        </p:sp>
        <p:sp>
          <p:nvSpPr>
            <p:cNvPr id="10" name="Rectangular Callout 9"/>
            <p:cNvSpPr/>
            <p:nvPr/>
          </p:nvSpPr>
          <p:spPr bwMode="auto">
            <a:xfrm>
              <a:off x="1780572" y="3083963"/>
              <a:ext cx="860216" cy="269841"/>
            </a:xfrm>
            <a:prstGeom prst="wedgeRectCallout">
              <a:avLst>
                <a:gd name="adj1" fmla="val -96741"/>
                <a:gd name="adj2" fmla="val -16581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latin typeface="Arial" charset="0"/>
                </a:rPr>
                <a:t>MASCAL</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200" i="0" u="none" strike="noStrike" cap="none" normalizeH="0" baseline="0" dirty="0" smtClean="0">
                <a:ln>
                  <a:noFill/>
                </a:ln>
                <a:solidFill>
                  <a:schemeClr val="tx1"/>
                </a:solidFill>
                <a:effectLst/>
                <a:latin typeface="Arial" charset="0"/>
              </a:endParaRPr>
            </a:p>
          </p:txBody>
        </p:sp>
        <p:sp>
          <p:nvSpPr>
            <p:cNvPr id="11" name="Rectangular Callout 10"/>
            <p:cNvSpPr/>
            <p:nvPr/>
          </p:nvSpPr>
          <p:spPr bwMode="auto">
            <a:xfrm>
              <a:off x="5844615" y="1236268"/>
              <a:ext cx="1113969" cy="241402"/>
            </a:xfrm>
            <a:prstGeom prst="wedgeRectCallout">
              <a:avLst>
                <a:gd name="adj1" fmla="val -126993"/>
                <a:gd name="adj2" fmla="val 140268"/>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latin typeface="Arial" charset="0"/>
                </a:rPr>
                <a:t>Toxic Plume</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i="0" u="none" strike="noStrike" cap="none" normalizeH="0" baseline="0" dirty="0" smtClean="0">
                <a:ln>
                  <a:noFill/>
                </a:ln>
                <a:solidFill>
                  <a:schemeClr val="tx1"/>
                </a:solidFill>
                <a:effectLst/>
                <a:latin typeface="Arial" charset="0"/>
              </a:endParaRPr>
            </a:p>
          </p:txBody>
        </p:sp>
        <p:sp>
          <p:nvSpPr>
            <p:cNvPr id="13" name="Rectangular Callout 12"/>
            <p:cNvSpPr/>
            <p:nvPr/>
          </p:nvSpPr>
          <p:spPr bwMode="auto">
            <a:xfrm>
              <a:off x="5053010" y="4611069"/>
              <a:ext cx="1011709" cy="426721"/>
            </a:xfrm>
            <a:prstGeom prst="wedgeRectCallout">
              <a:avLst>
                <a:gd name="adj1" fmla="val -103903"/>
                <a:gd name="adj2" fmla="val -11191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latin typeface="Arial" charset="0"/>
                </a:rPr>
                <a:t>Evacuation Area</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i="0" u="none" strike="noStrike" cap="none" normalizeH="0" baseline="0" dirty="0" smtClean="0">
                <a:ln>
                  <a:noFill/>
                </a:ln>
                <a:solidFill>
                  <a:schemeClr val="tx1"/>
                </a:solidFill>
                <a:effectLst/>
                <a:latin typeface="Arial" charset="0"/>
              </a:endParaRPr>
            </a:p>
          </p:txBody>
        </p:sp>
        <p:sp>
          <p:nvSpPr>
            <p:cNvPr id="14" name="8-Point Star 13"/>
            <p:cNvSpPr/>
            <p:nvPr/>
          </p:nvSpPr>
          <p:spPr bwMode="auto">
            <a:xfrm>
              <a:off x="4266528" y="4126401"/>
              <a:ext cx="305304" cy="320395"/>
            </a:xfrm>
            <a:prstGeom prst="star8">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Arial" charset="0"/>
                </a:rPr>
                <a:t>3</a:t>
              </a:r>
              <a:endParaRPr kumimoji="0" lang="en-US" sz="1400" i="0" u="none" strike="noStrike" cap="none" normalizeH="0" baseline="0" dirty="0" smtClean="0">
                <a:ln>
                  <a:noFill/>
                </a:ln>
                <a:solidFill>
                  <a:schemeClr val="tx1"/>
                </a:solidFill>
                <a:effectLst/>
                <a:latin typeface="Arial" charset="0"/>
              </a:endParaRPr>
            </a:p>
          </p:txBody>
        </p:sp>
        <p:sp>
          <p:nvSpPr>
            <p:cNvPr id="15" name="8-Point Star 14"/>
            <p:cNvSpPr/>
            <p:nvPr/>
          </p:nvSpPr>
          <p:spPr bwMode="auto">
            <a:xfrm>
              <a:off x="3870274" y="3999566"/>
              <a:ext cx="305304" cy="320395"/>
            </a:xfrm>
            <a:prstGeom prst="star8">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Arial" charset="0"/>
                </a:rPr>
                <a:t>4</a:t>
              </a:r>
            </a:p>
          </p:txBody>
        </p:sp>
        <p:sp>
          <p:nvSpPr>
            <p:cNvPr id="16" name="Rectangular Callout 15"/>
            <p:cNvSpPr/>
            <p:nvPr/>
          </p:nvSpPr>
          <p:spPr bwMode="auto">
            <a:xfrm>
              <a:off x="1840941" y="4254376"/>
              <a:ext cx="1113969" cy="304029"/>
            </a:xfrm>
            <a:prstGeom prst="wedgeRectCallout">
              <a:avLst>
                <a:gd name="adj1" fmla="val 141261"/>
                <a:gd name="adj2" fmla="val -5582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latin typeface="Arial" charset="0"/>
                </a:rPr>
                <a:t>EFAC Shelter</a:t>
              </a:r>
              <a:endParaRPr kumimoji="0" lang="en-US" sz="1200" i="0" u="none" strike="noStrike" cap="none" normalizeH="0" baseline="0" dirty="0" smtClean="0">
                <a:ln>
                  <a:noFill/>
                </a:ln>
                <a:solidFill>
                  <a:schemeClr val="tx1"/>
                </a:solidFill>
                <a:effectLst/>
                <a:latin typeface="Arial" charset="0"/>
              </a:endParaRPr>
            </a:p>
          </p:txBody>
        </p:sp>
        <p:sp>
          <p:nvSpPr>
            <p:cNvPr id="17" name="8-Point Star 16"/>
            <p:cNvSpPr/>
            <p:nvPr/>
          </p:nvSpPr>
          <p:spPr bwMode="auto">
            <a:xfrm>
              <a:off x="4980343" y="3417249"/>
              <a:ext cx="305304" cy="320395"/>
            </a:xfrm>
            <a:prstGeom prst="star8">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Arial" charset="0"/>
                </a:rPr>
                <a:t>5</a:t>
              </a:r>
            </a:p>
          </p:txBody>
        </p:sp>
        <p:sp>
          <p:nvSpPr>
            <p:cNvPr id="18" name="Rectangular Callout 17"/>
            <p:cNvSpPr/>
            <p:nvPr/>
          </p:nvSpPr>
          <p:spPr bwMode="auto">
            <a:xfrm>
              <a:off x="5633705" y="3973841"/>
              <a:ext cx="1075760" cy="247126"/>
            </a:xfrm>
            <a:prstGeom prst="wedgeRectCallout">
              <a:avLst>
                <a:gd name="adj1" fmla="val -99084"/>
                <a:gd name="adj2" fmla="val -184553"/>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latin typeface="Arial" charset="0"/>
                </a:rPr>
                <a:t>CASEVAC</a:t>
              </a:r>
              <a:endParaRPr kumimoji="0" lang="en-US" sz="1200" i="0" u="none" strike="noStrike" cap="none" normalizeH="0" baseline="0" dirty="0" smtClean="0">
                <a:ln>
                  <a:noFill/>
                </a:ln>
                <a:solidFill>
                  <a:schemeClr val="tx1"/>
                </a:solidFill>
                <a:effectLst/>
                <a:latin typeface="Arial" charset="0"/>
              </a:endParaRPr>
            </a:p>
          </p:txBody>
        </p:sp>
        <p:sp>
          <p:nvSpPr>
            <p:cNvPr id="8" name="8-Point Star 7"/>
            <p:cNvSpPr/>
            <p:nvPr/>
          </p:nvSpPr>
          <p:spPr bwMode="auto">
            <a:xfrm>
              <a:off x="979739" y="2212544"/>
              <a:ext cx="305304" cy="320395"/>
            </a:xfrm>
            <a:prstGeom prst="star8">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Arial" charset="0"/>
                </a:rPr>
                <a:t>1</a:t>
              </a:r>
            </a:p>
          </p:txBody>
        </p:sp>
      </p:gr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Example2.PNG"/>
          <p:cNvPicPr>
            <a:picLocks noChangeAspect="1"/>
          </p:cNvPicPr>
          <p:nvPr/>
        </p:nvPicPr>
        <p:blipFill>
          <a:blip r:embed="rId4"/>
          <a:stretch>
            <a:fillRect/>
          </a:stretch>
        </p:blipFill>
        <p:spPr>
          <a:xfrm>
            <a:off x="4485625" y="916728"/>
            <a:ext cx="4658375" cy="3210373"/>
          </a:xfrm>
          <a:prstGeom prst="rect">
            <a:avLst/>
          </a:prstGeom>
        </p:spPr>
      </p:pic>
      <p:sp>
        <p:nvSpPr>
          <p:cNvPr id="21" name="Freeform 20"/>
          <p:cNvSpPr/>
          <p:nvPr/>
        </p:nvSpPr>
        <p:spPr>
          <a:xfrm rot="20765029">
            <a:off x="4904131" y="956346"/>
            <a:ext cx="4344937" cy="1216966"/>
          </a:xfrm>
          <a:custGeom>
            <a:avLst/>
            <a:gdLst>
              <a:gd name="connsiteX0" fmla="*/ 724395 w 4429496"/>
              <a:gd name="connsiteY0" fmla="*/ 39259 h 2758709"/>
              <a:gd name="connsiteX1" fmla="*/ 1223158 w 4429496"/>
              <a:gd name="connsiteY1" fmla="*/ 63010 h 2758709"/>
              <a:gd name="connsiteX2" fmla="*/ 1745673 w 4429496"/>
              <a:gd name="connsiteY2" fmla="*/ 74885 h 2758709"/>
              <a:gd name="connsiteX3" fmla="*/ 2351314 w 4429496"/>
              <a:gd name="connsiteY3" fmla="*/ 98636 h 2758709"/>
              <a:gd name="connsiteX4" fmla="*/ 2945080 w 4429496"/>
              <a:gd name="connsiteY4" fmla="*/ 229265 h 2758709"/>
              <a:gd name="connsiteX5" fmla="*/ 3289465 w 4429496"/>
              <a:gd name="connsiteY5" fmla="*/ 264891 h 2758709"/>
              <a:gd name="connsiteX6" fmla="*/ 3301340 w 4429496"/>
              <a:gd name="connsiteY6" fmla="*/ 276766 h 2758709"/>
              <a:gd name="connsiteX7" fmla="*/ 3598223 w 4429496"/>
              <a:gd name="connsiteY7" fmla="*/ 348018 h 2758709"/>
              <a:gd name="connsiteX8" fmla="*/ 3633849 w 4429496"/>
              <a:gd name="connsiteY8" fmla="*/ 383644 h 2758709"/>
              <a:gd name="connsiteX9" fmla="*/ 4061361 w 4429496"/>
              <a:gd name="connsiteY9" fmla="*/ 371768 h 2758709"/>
              <a:gd name="connsiteX10" fmla="*/ 4429496 w 4429496"/>
              <a:gd name="connsiteY10" fmla="*/ 371768 h 2758709"/>
              <a:gd name="connsiteX11" fmla="*/ 4405745 w 4429496"/>
              <a:gd name="connsiteY11" fmla="*/ 2758709 h 2758709"/>
              <a:gd name="connsiteX12" fmla="*/ 1543792 w 4429496"/>
              <a:gd name="connsiteY12" fmla="*/ 2734958 h 2758709"/>
              <a:gd name="connsiteX13" fmla="*/ 1472540 w 4429496"/>
              <a:gd name="connsiteY13" fmla="*/ 2639955 h 2758709"/>
              <a:gd name="connsiteX14" fmla="*/ 1448790 w 4429496"/>
              <a:gd name="connsiteY14" fmla="*/ 2509327 h 2758709"/>
              <a:gd name="connsiteX15" fmla="*/ 1436914 w 4429496"/>
              <a:gd name="connsiteY15" fmla="*/ 2449950 h 2758709"/>
              <a:gd name="connsiteX16" fmla="*/ 1436914 w 4429496"/>
              <a:gd name="connsiteY16" fmla="*/ 2188693 h 2758709"/>
              <a:gd name="connsiteX17" fmla="*/ 1401288 w 4429496"/>
              <a:gd name="connsiteY17" fmla="*/ 2153067 h 2758709"/>
              <a:gd name="connsiteX18" fmla="*/ 1211283 w 4429496"/>
              <a:gd name="connsiteY18" fmla="*/ 1951187 h 2758709"/>
              <a:gd name="connsiteX19" fmla="*/ 1187532 w 4429496"/>
              <a:gd name="connsiteY19" fmla="*/ 1915561 h 2758709"/>
              <a:gd name="connsiteX20" fmla="*/ 1175657 w 4429496"/>
              <a:gd name="connsiteY20" fmla="*/ 1678054 h 2758709"/>
              <a:gd name="connsiteX21" fmla="*/ 1163782 w 4429496"/>
              <a:gd name="connsiteY21" fmla="*/ 1642428 h 2758709"/>
              <a:gd name="connsiteX22" fmla="*/ 1128156 w 4429496"/>
              <a:gd name="connsiteY22" fmla="*/ 1630553 h 2758709"/>
              <a:gd name="connsiteX23" fmla="*/ 475013 w 4429496"/>
              <a:gd name="connsiteY23" fmla="*/ 1298044 h 2758709"/>
              <a:gd name="connsiteX24" fmla="*/ 463138 w 4429496"/>
              <a:gd name="connsiteY24" fmla="*/ 1262418 h 2758709"/>
              <a:gd name="connsiteX25" fmla="*/ 451262 w 4429496"/>
              <a:gd name="connsiteY25" fmla="*/ 1250542 h 2758709"/>
              <a:gd name="connsiteX26" fmla="*/ 178130 w 4429496"/>
              <a:gd name="connsiteY26" fmla="*/ 918033 h 2758709"/>
              <a:gd name="connsiteX27" fmla="*/ 142504 w 4429496"/>
              <a:gd name="connsiteY27" fmla="*/ 882407 h 2758709"/>
              <a:gd name="connsiteX28" fmla="*/ 95003 w 4429496"/>
              <a:gd name="connsiteY28" fmla="*/ 573649 h 2758709"/>
              <a:gd name="connsiteX29" fmla="*/ 130629 w 4429496"/>
              <a:gd name="connsiteY29" fmla="*/ 348018 h 2758709"/>
              <a:gd name="connsiteX30" fmla="*/ 0 w 4429496"/>
              <a:gd name="connsiteY30" fmla="*/ 241140 h 2758709"/>
              <a:gd name="connsiteX31" fmla="*/ 534390 w 4429496"/>
              <a:gd name="connsiteY31" fmla="*/ 51135 h 2758709"/>
              <a:gd name="connsiteX0" fmla="*/ 636262 w 4341363"/>
              <a:gd name="connsiteY0" fmla="*/ 653458 h 3372908"/>
              <a:gd name="connsiteX1" fmla="*/ 1135025 w 4341363"/>
              <a:gd name="connsiteY1" fmla="*/ 677209 h 3372908"/>
              <a:gd name="connsiteX2" fmla="*/ 1657540 w 4341363"/>
              <a:gd name="connsiteY2" fmla="*/ 689084 h 3372908"/>
              <a:gd name="connsiteX3" fmla="*/ 2263181 w 4341363"/>
              <a:gd name="connsiteY3" fmla="*/ 712835 h 3372908"/>
              <a:gd name="connsiteX4" fmla="*/ 2856947 w 4341363"/>
              <a:gd name="connsiteY4" fmla="*/ 843464 h 3372908"/>
              <a:gd name="connsiteX5" fmla="*/ 3201332 w 4341363"/>
              <a:gd name="connsiteY5" fmla="*/ 879090 h 3372908"/>
              <a:gd name="connsiteX6" fmla="*/ 3213207 w 4341363"/>
              <a:gd name="connsiteY6" fmla="*/ 890965 h 3372908"/>
              <a:gd name="connsiteX7" fmla="*/ 3510090 w 4341363"/>
              <a:gd name="connsiteY7" fmla="*/ 962217 h 3372908"/>
              <a:gd name="connsiteX8" fmla="*/ 3545716 w 4341363"/>
              <a:gd name="connsiteY8" fmla="*/ 997843 h 3372908"/>
              <a:gd name="connsiteX9" fmla="*/ 3973228 w 4341363"/>
              <a:gd name="connsiteY9" fmla="*/ 985967 h 3372908"/>
              <a:gd name="connsiteX10" fmla="*/ 4341363 w 4341363"/>
              <a:gd name="connsiteY10" fmla="*/ 985967 h 3372908"/>
              <a:gd name="connsiteX11" fmla="*/ 4317612 w 4341363"/>
              <a:gd name="connsiteY11" fmla="*/ 3372908 h 3372908"/>
              <a:gd name="connsiteX12" fmla="*/ 1455659 w 4341363"/>
              <a:gd name="connsiteY12" fmla="*/ 3349157 h 3372908"/>
              <a:gd name="connsiteX13" fmla="*/ 1384407 w 4341363"/>
              <a:gd name="connsiteY13" fmla="*/ 3254154 h 3372908"/>
              <a:gd name="connsiteX14" fmla="*/ 1360657 w 4341363"/>
              <a:gd name="connsiteY14" fmla="*/ 3123526 h 3372908"/>
              <a:gd name="connsiteX15" fmla="*/ 1348781 w 4341363"/>
              <a:gd name="connsiteY15" fmla="*/ 3064149 h 3372908"/>
              <a:gd name="connsiteX16" fmla="*/ 1348781 w 4341363"/>
              <a:gd name="connsiteY16" fmla="*/ 2802892 h 3372908"/>
              <a:gd name="connsiteX17" fmla="*/ 1313155 w 4341363"/>
              <a:gd name="connsiteY17" fmla="*/ 2767266 h 3372908"/>
              <a:gd name="connsiteX18" fmla="*/ 1123150 w 4341363"/>
              <a:gd name="connsiteY18" fmla="*/ 2565386 h 3372908"/>
              <a:gd name="connsiteX19" fmla="*/ 1099399 w 4341363"/>
              <a:gd name="connsiteY19" fmla="*/ 2529760 h 3372908"/>
              <a:gd name="connsiteX20" fmla="*/ 1087524 w 4341363"/>
              <a:gd name="connsiteY20" fmla="*/ 2292253 h 3372908"/>
              <a:gd name="connsiteX21" fmla="*/ 1075649 w 4341363"/>
              <a:gd name="connsiteY21" fmla="*/ 2256627 h 3372908"/>
              <a:gd name="connsiteX22" fmla="*/ 1040023 w 4341363"/>
              <a:gd name="connsiteY22" fmla="*/ 2244752 h 3372908"/>
              <a:gd name="connsiteX23" fmla="*/ 386880 w 4341363"/>
              <a:gd name="connsiteY23" fmla="*/ 1912243 h 3372908"/>
              <a:gd name="connsiteX24" fmla="*/ 375005 w 4341363"/>
              <a:gd name="connsiteY24" fmla="*/ 1876617 h 3372908"/>
              <a:gd name="connsiteX25" fmla="*/ 363129 w 4341363"/>
              <a:gd name="connsiteY25" fmla="*/ 1864741 h 3372908"/>
              <a:gd name="connsiteX26" fmla="*/ 89997 w 4341363"/>
              <a:gd name="connsiteY26" fmla="*/ 1532232 h 3372908"/>
              <a:gd name="connsiteX27" fmla="*/ 54371 w 4341363"/>
              <a:gd name="connsiteY27" fmla="*/ 1496606 h 3372908"/>
              <a:gd name="connsiteX28" fmla="*/ 6870 w 4341363"/>
              <a:gd name="connsiteY28" fmla="*/ 1187848 h 3372908"/>
              <a:gd name="connsiteX29" fmla="*/ 42496 w 4341363"/>
              <a:gd name="connsiteY29" fmla="*/ 962217 h 3372908"/>
              <a:gd name="connsiteX30" fmla="*/ 53506 w 4341363"/>
              <a:gd name="connsiteY30" fmla="*/ 0 h 3372908"/>
              <a:gd name="connsiteX31" fmla="*/ 446257 w 4341363"/>
              <a:gd name="connsiteY31" fmla="*/ 665334 h 3372908"/>
              <a:gd name="connsiteX0" fmla="*/ 636262 w 4341363"/>
              <a:gd name="connsiteY0" fmla="*/ 653458 h 3372908"/>
              <a:gd name="connsiteX1" fmla="*/ 1135025 w 4341363"/>
              <a:gd name="connsiteY1" fmla="*/ 677209 h 3372908"/>
              <a:gd name="connsiteX2" fmla="*/ 1606696 w 4341363"/>
              <a:gd name="connsiteY2" fmla="*/ 427000 h 3372908"/>
              <a:gd name="connsiteX3" fmla="*/ 2263181 w 4341363"/>
              <a:gd name="connsiteY3" fmla="*/ 712835 h 3372908"/>
              <a:gd name="connsiteX4" fmla="*/ 2856947 w 4341363"/>
              <a:gd name="connsiteY4" fmla="*/ 843464 h 3372908"/>
              <a:gd name="connsiteX5" fmla="*/ 3201332 w 4341363"/>
              <a:gd name="connsiteY5" fmla="*/ 879090 h 3372908"/>
              <a:gd name="connsiteX6" fmla="*/ 3213207 w 4341363"/>
              <a:gd name="connsiteY6" fmla="*/ 890965 h 3372908"/>
              <a:gd name="connsiteX7" fmla="*/ 3510090 w 4341363"/>
              <a:gd name="connsiteY7" fmla="*/ 962217 h 3372908"/>
              <a:gd name="connsiteX8" fmla="*/ 3545716 w 4341363"/>
              <a:gd name="connsiteY8" fmla="*/ 997843 h 3372908"/>
              <a:gd name="connsiteX9" fmla="*/ 3973228 w 4341363"/>
              <a:gd name="connsiteY9" fmla="*/ 985967 h 3372908"/>
              <a:gd name="connsiteX10" fmla="*/ 4341363 w 4341363"/>
              <a:gd name="connsiteY10" fmla="*/ 985967 h 3372908"/>
              <a:gd name="connsiteX11" fmla="*/ 4317612 w 4341363"/>
              <a:gd name="connsiteY11" fmla="*/ 3372908 h 3372908"/>
              <a:gd name="connsiteX12" fmla="*/ 1455659 w 4341363"/>
              <a:gd name="connsiteY12" fmla="*/ 3349157 h 3372908"/>
              <a:gd name="connsiteX13" fmla="*/ 1384407 w 4341363"/>
              <a:gd name="connsiteY13" fmla="*/ 3254154 h 3372908"/>
              <a:gd name="connsiteX14" fmla="*/ 1360657 w 4341363"/>
              <a:gd name="connsiteY14" fmla="*/ 3123526 h 3372908"/>
              <a:gd name="connsiteX15" fmla="*/ 1348781 w 4341363"/>
              <a:gd name="connsiteY15" fmla="*/ 3064149 h 3372908"/>
              <a:gd name="connsiteX16" fmla="*/ 1348781 w 4341363"/>
              <a:gd name="connsiteY16" fmla="*/ 2802892 h 3372908"/>
              <a:gd name="connsiteX17" fmla="*/ 1313155 w 4341363"/>
              <a:gd name="connsiteY17" fmla="*/ 2767266 h 3372908"/>
              <a:gd name="connsiteX18" fmla="*/ 1123150 w 4341363"/>
              <a:gd name="connsiteY18" fmla="*/ 2565386 h 3372908"/>
              <a:gd name="connsiteX19" fmla="*/ 1099399 w 4341363"/>
              <a:gd name="connsiteY19" fmla="*/ 2529760 h 3372908"/>
              <a:gd name="connsiteX20" fmla="*/ 1087524 w 4341363"/>
              <a:gd name="connsiteY20" fmla="*/ 2292253 h 3372908"/>
              <a:gd name="connsiteX21" fmla="*/ 1075649 w 4341363"/>
              <a:gd name="connsiteY21" fmla="*/ 2256627 h 3372908"/>
              <a:gd name="connsiteX22" fmla="*/ 1040023 w 4341363"/>
              <a:gd name="connsiteY22" fmla="*/ 2244752 h 3372908"/>
              <a:gd name="connsiteX23" fmla="*/ 386880 w 4341363"/>
              <a:gd name="connsiteY23" fmla="*/ 1912243 h 3372908"/>
              <a:gd name="connsiteX24" fmla="*/ 375005 w 4341363"/>
              <a:gd name="connsiteY24" fmla="*/ 1876617 h 3372908"/>
              <a:gd name="connsiteX25" fmla="*/ 363129 w 4341363"/>
              <a:gd name="connsiteY25" fmla="*/ 1864741 h 3372908"/>
              <a:gd name="connsiteX26" fmla="*/ 89997 w 4341363"/>
              <a:gd name="connsiteY26" fmla="*/ 1532232 h 3372908"/>
              <a:gd name="connsiteX27" fmla="*/ 54371 w 4341363"/>
              <a:gd name="connsiteY27" fmla="*/ 1496606 h 3372908"/>
              <a:gd name="connsiteX28" fmla="*/ 6870 w 4341363"/>
              <a:gd name="connsiteY28" fmla="*/ 1187848 h 3372908"/>
              <a:gd name="connsiteX29" fmla="*/ 42496 w 4341363"/>
              <a:gd name="connsiteY29" fmla="*/ 962217 h 3372908"/>
              <a:gd name="connsiteX30" fmla="*/ 53506 w 4341363"/>
              <a:gd name="connsiteY30" fmla="*/ 0 h 3372908"/>
              <a:gd name="connsiteX31" fmla="*/ 446257 w 4341363"/>
              <a:gd name="connsiteY31" fmla="*/ 665334 h 3372908"/>
              <a:gd name="connsiteX0" fmla="*/ 636262 w 4341363"/>
              <a:gd name="connsiteY0" fmla="*/ 705231 h 3424681"/>
              <a:gd name="connsiteX1" fmla="*/ 1135025 w 4341363"/>
              <a:gd name="connsiteY1" fmla="*/ 728982 h 3424681"/>
              <a:gd name="connsiteX2" fmla="*/ 1606696 w 4341363"/>
              <a:gd name="connsiteY2" fmla="*/ 478773 h 3424681"/>
              <a:gd name="connsiteX3" fmla="*/ 2263181 w 4341363"/>
              <a:gd name="connsiteY3" fmla="*/ 764608 h 3424681"/>
              <a:gd name="connsiteX4" fmla="*/ 2856947 w 4341363"/>
              <a:gd name="connsiteY4" fmla="*/ 895237 h 3424681"/>
              <a:gd name="connsiteX5" fmla="*/ 2550968 w 4341363"/>
              <a:gd name="connsiteY5" fmla="*/ 5938 h 3424681"/>
              <a:gd name="connsiteX6" fmla="*/ 3201332 w 4341363"/>
              <a:gd name="connsiteY6" fmla="*/ 930863 h 3424681"/>
              <a:gd name="connsiteX7" fmla="*/ 3213207 w 4341363"/>
              <a:gd name="connsiteY7" fmla="*/ 942738 h 3424681"/>
              <a:gd name="connsiteX8" fmla="*/ 3510090 w 4341363"/>
              <a:gd name="connsiteY8" fmla="*/ 1013990 h 3424681"/>
              <a:gd name="connsiteX9" fmla="*/ 3545716 w 4341363"/>
              <a:gd name="connsiteY9" fmla="*/ 1049616 h 3424681"/>
              <a:gd name="connsiteX10" fmla="*/ 3973228 w 4341363"/>
              <a:gd name="connsiteY10" fmla="*/ 1037740 h 3424681"/>
              <a:gd name="connsiteX11" fmla="*/ 4341363 w 4341363"/>
              <a:gd name="connsiteY11" fmla="*/ 1037740 h 3424681"/>
              <a:gd name="connsiteX12" fmla="*/ 4317612 w 4341363"/>
              <a:gd name="connsiteY12" fmla="*/ 3424681 h 3424681"/>
              <a:gd name="connsiteX13" fmla="*/ 1455659 w 4341363"/>
              <a:gd name="connsiteY13" fmla="*/ 3400930 h 3424681"/>
              <a:gd name="connsiteX14" fmla="*/ 1384407 w 4341363"/>
              <a:gd name="connsiteY14" fmla="*/ 3305927 h 3424681"/>
              <a:gd name="connsiteX15" fmla="*/ 1360657 w 4341363"/>
              <a:gd name="connsiteY15" fmla="*/ 3175299 h 3424681"/>
              <a:gd name="connsiteX16" fmla="*/ 1348781 w 4341363"/>
              <a:gd name="connsiteY16" fmla="*/ 3115922 h 3424681"/>
              <a:gd name="connsiteX17" fmla="*/ 1348781 w 4341363"/>
              <a:gd name="connsiteY17" fmla="*/ 2854665 h 3424681"/>
              <a:gd name="connsiteX18" fmla="*/ 1313155 w 4341363"/>
              <a:gd name="connsiteY18" fmla="*/ 2819039 h 3424681"/>
              <a:gd name="connsiteX19" fmla="*/ 1123150 w 4341363"/>
              <a:gd name="connsiteY19" fmla="*/ 2617159 h 3424681"/>
              <a:gd name="connsiteX20" fmla="*/ 1099399 w 4341363"/>
              <a:gd name="connsiteY20" fmla="*/ 2581533 h 3424681"/>
              <a:gd name="connsiteX21" fmla="*/ 1087524 w 4341363"/>
              <a:gd name="connsiteY21" fmla="*/ 2344026 h 3424681"/>
              <a:gd name="connsiteX22" fmla="*/ 1075649 w 4341363"/>
              <a:gd name="connsiteY22" fmla="*/ 2308400 h 3424681"/>
              <a:gd name="connsiteX23" fmla="*/ 1040023 w 4341363"/>
              <a:gd name="connsiteY23" fmla="*/ 2296525 h 3424681"/>
              <a:gd name="connsiteX24" fmla="*/ 386880 w 4341363"/>
              <a:gd name="connsiteY24" fmla="*/ 1964016 h 3424681"/>
              <a:gd name="connsiteX25" fmla="*/ 375005 w 4341363"/>
              <a:gd name="connsiteY25" fmla="*/ 1928390 h 3424681"/>
              <a:gd name="connsiteX26" fmla="*/ 363129 w 4341363"/>
              <a:gd name="connsiteY26" fmla="*/ 1916514 h 3424681"/>
              <a:gd name="connsiteX27" fmla="*/ 89997 w 4341363"/>
              <a:gd name="connsiteY27" fmla="*/ 1584005 h 3424681"/>
              <a:gd name="connsiteX28" fmla="*/ 54371 w 4341363"/>
              <a:gd name="connsiteY28" fmla="*/ 1548379 h 3424681"/>
              <a:gd name="connsiteX29" fmla="*/ 6870 w 4341363"/>
              <a:gd name="connsiteY29" fmla="*/ 1239621 h 3424681"/>
              <a:gd name="connsiteX30" fmla="*/ 42496 w 4341363"/>
              <a:gd name="connsiteY30" fmla="*/ 1013990 h 3424681"/>
              <a:gd name="connsiteX31" fmla="*/ 53506 w 4341363"/>
              <a:gd name="connsiteY31" fmla="*/ 51773 h 3424681"/>
              <a:gd name="connsiteX32" fmla="*/ 446257 w 4341363"/>
              <a:gd name="connsiteY32" fmla="*/ 717107 h 3424681"/>
              <a:gd name="connsiteX0" fmla="*/ 636262 w 4341363"/>
              <a:gd name="connsiteY0" fmla="*/ 792291 h 3511741"/>
              <a:gd name="connsiteX1" fmla="*/ 1135025 w 4341363"/>
              <a:gd name="connsiteY1" fmla="*/ 816042 h 3511741"/>
              <a:gd name="connsiteX2" fmla="*/ 1606696 w 4341363"/>
              <a:gd name="connsiteY2" fmla="*/ 565833 h 3511741"/>
              <a:gd name="connsiteX3" fmla="*/ 2263181 w 4341363"/>
              <a:gd name="connsiteY3" fmla="*/ 851668 h 3511741"/>
              <a:gd name="connsiteX4" fmla="*/ 2372939 w 4341363"/>
              <a:gd name="connsiteY4" fmla="*/ 459936 h 3511741"/>
              <a:gd name="connsiteX5" fmla="*/ 2550968 w 4341363"/>
              <a:gd name="connsiteY5" fmla="*/ 92998 h 3511741"/>
              <a:gd name="connsiteX6" fmla="*/ 3201332 w 4341363"/>
              <a:gd name="connsiteY6" fmla="*/ 1017923 h 3511741"/>
              <a:gd name="connsiteX7" fmla="*/ 3213207 w 4341363"/>
              <a:gd name="connsiteY7" fmla="*/ 1029798 h 3511741"/>
              <a:gd name="connsiteX8" fmla="*/ 3510090 w 4341363"/>
              <a:gd name="connsiteY8" fmla="*/ 1101050 h 3511741"/>
              <a:gd name="connsiteX9" fmla="*/ 3545716 w 4341363"/>
              <a:gd name="connsiteY9" fmla="*/ 1136676 h 3511741"/>
              <a:gd name="connsiteX10" fmla="*/ 3973228 w 4341363"/>
              <a:gd name="connsiteY10" fmla="*/ 1124800 h 3511741"/>
              <a:gd name="connsiteX11" fmla="*/ 4341363 w 4341363"/>
              <a:gd name="connsiteY11" fmla="*/ 1124800 h 3511741"/>
              <a:gd name="connsiteX12" fmla="*/ 4317612 w 4341363"/>
              <a:gd name="connsiteY12" fmla="*/ 3511741 h 3511741"/>
              <a:gd name="connsiteX13" fmla="*/ 1455659 w 4341363"/>
              <a:gd name="connsiteY13" fmla="*/ 3487990 h 3511741"/>
              <a:gd name="connsiteX14" fmla="*/ 1384407 w 4341363"/>
              <a:gd name="connsiteY14" fmla="*/ 3392987 h 3511741"/>
              <a:gd name="connsiteX15" fmla="*/ 1360657 w 4341363"/>
              <a:gd name="connsiteY15" fmla="*/ 3262359 h 3511741"/>
              <a:gd name="connsiteX16" fmla="*/ 1348781 w 4341363"/>
              <a:gd name="connsiteY16" fmla="*/ 3202982 h 3511741"/>
              <a:gd name="connsiteX17" fmla="*/ 1348781 w 4341363"/>
              <a:gd name="connsiteY17" fmla="*/ 2941725 h 3511741"/>
              <a:gd name="connsiteX18" fmla="*/ 1313155 w 4341363"/>
              <a:gd name="connsiteY18" fmla="*/ 2906099 h 3511741"/>
              <a:gd name="connsiteX19" fmla="*/ 1123150 w 4341363"/>
              <a:gd name="connsiteY19" fmla="*/ 2704219 h 3511741"/>
              <a:gd name="connsiteX20" fmla="*/ 1099399 w 4341363"/>
              <a:gd name="connsiteY20" fmla="*/ 2668593 h 3511741"/>
              <a:gd name="connsiteX21" fmla="*/ 1087524 w 4341363"/>
              <a:gd name="connsiteY21" fmla="*/ 2431086 h 3511741"/>
              <a:gd name="connsiteX22" fmla="*/ 1075649 w 4341363"/>
              <a:gd name="connsiteY22" fmla="*/ 2395460 h 3511741"/>
              <a:gd name="connsiteX23" fmla="*/ 1040023 w 4341363"/>
              <a:gd name="connsiteY23" fmla="*/ 2383585 h 3511741"/>
              <a:gd name="connsiteX24" fmla="*/ 386880 w 4341363"/>
              <a:gd name="connsiteY24" fmla="*/ 2051076 h 3511741"/>
              <a:gd name="connsiteX25" fmla="*/ 375005 w 4341363"/>
              <a:gd name="connsiteY25" fmla="*/ 2015450 h 3511741"/>
              <a:gd name="connsiteX26" fmla="*/ 363129 w 4341363"/>
              <a:gd name="connsiteY26" fmla="*/ 2003574 h 3511741"/>
              <a:gd name="connsiteX27" fmla="*/ 89997 w 4341363"/>
              <a:gd name="connsiteY27" fmla="*/ 1671065 h 3511741"/>
              <a:gd name="connsiteX28" fmla="*/ 54371 w 4341363"/>
              <a:gd name="connsiteY28" fmla="*/ 1635439 h 3511741"/>
              <a:gd name="connsiteX29" fmla="*/ 6870 w 4341363"/>
              <a:gd name="connsiteY29" fmla="*/ 1326681 h 3511741"/>
              <a:gd name="connsiteX30" fmla="*/ 42496 w 4341363"/>
              <a:gd name="connsiteY30" fmla="*/ 1101050 h 3511741"/>
              <a:gd name="connsiteX31" fmla="*/ 53506 w 4341363"/>
              <a:gd name="connsiteY31" fmla="*/ 138833 h 3511741"/>
              <a:gd name="connsiteX32" fmla="*/ 446257 w 4341363"/>
              <a:gd name="connsiteY32" fmla="*/ 804167 h 3511741"/>
              <a:gd name="connsiteX0" fmla="*/ 636262 w 4341363"/>
              <a:gd name="connsiteY0" fmla="*/ 792291 h 3511741"/>
              <a:gd name="connsiteX1" fmla="*/ 1135025 w 4341363"/>
              <a:gd name="connsiteY1" fmla="*/ 816042 h 3511741"/>
              <a:gd name="connsiteX2" fmla="*/ 1606696 w 4341363"/>
              <a:gd name="connsiteY2" fmla="*/ 565833 h 3511741"/>
              <a:gd name="connsiteX3" fmla="*/ 2263181 w 4341363"/>
              <a:gd name="connsiteY3" fmla="*/ 851668 h 3511741"/>
              <a:gd name="connsiteX4" fmla="*/ 2372939 w 4341363"/>
              <a:gd name="connsiteY4" fmla="*/ 459936 h 3511741"/>
              <a:gd name="connsiteX5" fmla="*/ 2550968 w 4341363"/>
              <a:gd name="connsiteY5" fmla="*/ 92998 h 3511741"/>
              <a:gd name="connsiteX6" fmla="*/ 3201332 w 4341363"/>
              <a:gd name="connsiteY6" fmla="*/ 1017923 h 3511741"/>
              <a:gd name="connsiteX7" fmla="*/ 3257676 w 4341363"/>
              <a:gd name="connsiteY7" fmla="*/ 479551 h 3511741"/>
              <a:gd name="connsiteX8" fmla="*/ 3510090 w 4341363"/>
              <a:gd name="connsiteY8" fmla="*/ 1101050 h 3511741"/>
              <a:gd name="connsiteX9" fmla="*/ 3545716 w 4341363"/>
              <a:gd name="connsiteY9" fmla="*/ 1136676 h 3511741"/>
              <a:gd name="connsiteX10" fmla="*/ 3973228 w 4341363"/>
              <a:gd name="connsiteY10" fmla="*/ 1124800 h 3511741"/>
              <a:gd name="connsiteX11" fmla="*/ 4341363 w 4341363"/>
              <a:gd name="connsiteY11" fmla="*/ 1124800 h 3511741"/>
              <a:gd name="connsiteX12" fmla="*/ 4317612 w 4341363"/>
              <a:gd name="connsiteY12" fmla="*/ 3511741 h 3511741"/>
              <a:gd name="connsiteX13" fmla="*/ 1455659 w 4341363"/>
              <a:gd name="connsiteY13" fmla="*/ 3487990 h 3511741"/>
              <a:gd name="connsiteX14" fmla="*/ 1384407 w 4341363"/>
              <a:gd name="connsiteY14" fmla="*/ 3392987 h 3511741"/>
              <a:gd name="connsiteX15" fmla="*/ 1360657 w 4341363"/>
              <a:gd name="connsiteY15" fmla="*/ 3262359 h 3511741"/>
              <a:gd name="connsiteX16" fmla="*/ 1348781 w 4341363"/>
              <a:gd name="connsiteY16" fmla="*/ 3202982 h 3511741"/>
              <a:gd name="connsiteX17" fmla="*/ 1348781 w 4341363"/>
              <a:gd name="connsiteY17" fmla="*/ 2941725 h 3511741"/>
              <a:gd name="connsiteX18" fmla="*/ 1313155 w 4341363"/>
              <a:gd name="connsiteY18" fmla="*/ 2906099 h 3511741"/>
              <a:gd name="connsiteX19" fmla="*/ 1123150 w 4341363"/>
              <a:gd name="connsiteY19" fmla="*/ 2704219 h 3511741"/>
              <a:gd name="connsiteX20" fmla="*/ 1099399 w 4341363"/>
              <a:gd name="connsiteY20" fmla="*/ 2668593 h 3511741"/>
              <a:gd name="connsiteX21" fmla="*/ 1087524 w 4341363"/>
              <a:gd name="connsiteY21" fmla="*/ 2431086 h 3511741"/>
              <a:gd name="connsiteX22" fmla="*/ 1075649 w 4341363"/>
              <a:gd name="connsiteY22" fmla="*/ 2395460 h 3511741"/>
              <a:gd name="connsiteX23" fmla="*/ 1040023 w 4341363"/>
              <a:gd name="connsiteY23" fmla="*/ 2383585 h 3511741"/>
              <a:gd name="connsiteX24" fmla="*/ 386880 w 4341363"/>
              <a:gd name="connsiteY24" fmla="*/ 2051076 h 3511741"/>
              <a:gd name="connsiteX25" fmla="*/ 375005 w 4341363"/>
              <a:gd name="connsiteY25" fmla="*/ 2015450 h 3511741"/>
              <a:gd name="connsiteX26" fmla="*/ 363129 w 4341363"/>
              <a:gd name="connsiteY26" fmla="*/ 2003574 h 3511741"/>
              <a:gd name="connsiteX27" fmla="*/ 89997 w 4341363"/>
              <a:gd name="connsiteY27" fmla="*/ 1671065 h 3511741"/>
              <a:gd name="connsiteX28" fmla="*/ 54371 w 4341363"/>
              <a:gd name="connsiteY28" fmla="*/ 1635439 h 3511741"/>
              <a:gd name="connsiteX29" fmla="*/ 6870 w 4341363"/>
              <a:gd name="connsiteY29" fmla="*/ 1326681 h 3511741"/>
              <a:gd name="connsiteX30" fmla="*/ 42496 w 4341363"/>
              <a:gd name="connsiteY30" fmla="*/ 1101050 h 3511741"/>
              <a:gd name="connsiteX31" fmla="*/ 53506 w 4341363"/>
              <a:gd name="connsiteY31" fmla="*/ 138833 h 3511741"/>
              <a:gd name="connsiteX32" fmla="*/ 446257 w 4341363"/>
              <a:gd name="connsiteY32" fmla="*/ 804167 h 3511741"/>
              <a:gd name="connsiteX0" fmla="*/ 636262 w 4341363"/>
              <a:gd name="connsiteY0" fmla="*/ 731592 h 3451042"/>
              <a:gd name="connsiteX1" fmla="*/ 1135025 w 4341363"/>
              <a:gd name="connsiteY1" fmla="*/ 755343 h 3451042"/>
              <a:gd name="connsiteX2" fmla="*/ 1606696 w 4341363"/>
              <a:gd name="connsiteY2" fmla="*/ 505134 h 3451042"/>
              <a:gd name="connsiteX3" fmla="*/ 2263181 w 4341363"/>
              <a:gd name="connsiteY3" fmla="*/ 790969 h 3451042"/>
              <a:gd name="connsiteX4" fmla="*/ 2372939 w 4341363"/>
              <a:gd name="connsiteY4" fmla="*/ 399237 h 3451042"/>
              <a:gd name="connsiteX5" fmla="*/ 2550968 w 4341363"/>
              <a:gd name="connsiteY5" fmla="*/ 32299 h 3451042"/>
              <a:gd name="connsiteX6" fmla="*/ 2917641 w 4341363"/>
              <a:gd name="connsiteY6" fmla="*/ 205440 h 3451042"/>
              <a:gd name="connsiteX7" fmla="*/ 3257676 w 4341363"/>
              <a:gd name="connsiteY7" fmla="*/ 418852 h 3451042"/>
              <a:gd name="connsiteX8" fmla="*/ 3510090 w 4341363"/>
              <a:gd name="connsiteY8" fmla="*/ 1040351 h 3451042"/>
              <a:gd name="connsiteX9" fmla="*/ 3545716 w 4341363"/>
              <a:gd name="connsiteY9" fmla="*/ 1075977 h 3451042"/>
              <a:gd name="connsiteX10" fmla="*/ 3973228 w 4341363"/>
              <a:gd name="connsiteY10" fmla="*/ 1064101 h 3451042"/>
              <a:gd name="connsiteX11" fmla="*/ 4341363 w 4341363"/>
              <a:gd name="connsiteY11" fmla="*/ 1064101 h 3451042"/>
              <a:gd name="connsiteX12" fmla="*/ 4317612 w 4341363"/>
              <a:gd name="connsiteY12" fmla="*/ 3451042 h 3451042"/>
              <a:gd name="connsiteX13" fmla="*/ 1455659 w 4341363"/>
              <a:gd name="connsiteY13" fmla="*/ 3427291 h 3451042"/>
              <a:gd name="connsiteX14" fmla="*/ 1384407 w 4341363"/>
              <a:gd name="connsiteY14" fmla="*/ 3332288 h 3451042"/>
              <a:gd name="connsiteX15" fmla="*/ 1360657 w 4341363"/>
              <a:gd name="connsiteY15" fmla="*/ 3201660 h 3451042"/>
              <a:gd name="connsiteX16" fmla="*/ 1348781 w 4341363"/>
              <a:gd name="connsiteY16" fmla="*/ 3142283 h 3451042"/>
              <a:gd name="connsiteX17" fmla="*/ 1348781 w 4341363"/>
              <a:gd name="connsiteY17" fmla="*/ 2881026 h 3451042"/>
              <a:gd name="connsiteX18" fmla="*/ 1313155 w 4341363"/>
              <a:gd name="connsiteY18" fmla="*/ 2845400 h 3451042"/>
              <a:gd name="connsiteX19" fmla="*/ 1123150 w 4341363"/>
              <a:gd name="connsiteY19" fmla="*/ 2643520 h 3451042"/>
              <a:gd name="connsiteX20" fmla="*/ 1099399 w 4341363"/>
              <a:gd name="connsiteY20" fmla="*/ 2607894 h 3451042"/>
              <a:gd name="connsiteX21" fmla="*/ 1087524 w 4341363"/>
              <a:gd name="connsiteY21" fmla="*/ 2370387 h 3451042"/>
              <a:gd name="connsiteX22" fmla="*/ 1075649 w 4341363"/>
              <a:gd name="connsiteY22" fmla="*/ 2334761 h 3451042"/>
              <a:gd name="connsiteX23" fmla="*/ 1040023 w 4341363"/>
              <a:gd name="connsiteY23" fmla="*/ 2322886 h 3451042"/>
              <a:gd name="connsiteX24" fmla="*/ 386880 w 4341363"/>
              <a:gd name="connsiteY24" fmla="*/ 1990377 h 3451042"/>
              <a:gd name="connsiteX25" fmla="*/ 375005 w 4341363"/>
              <a:gd name="connsiteY25" fmla="*/ 1954751 h 3451042"/>
              <a:gd name="connsiteX26" fmla="*/ 363129 w 4341363"/>
              <a:gd name="connsiteY26" fmla="*/ 1942875 h 3451042"/>
              <a:gd name="connsiteX27" fmla="*/ 89997 w 4341363"/>
              <a:gd name="connsiteY27" fmla="*/ 1610366 h 3451042"/>
              <a:gd name="connsiteX28" fmla="*/ 54371 w 4341363"/>
              <a:gd name="connsiteY28" fmla="*/ 1574740 h 3451042"/>
              <a:gd name="connsiteX29" fmla="*/ 6870 w 4341363"/>
              <a:gd name="connsiteY29" fmla="*/ 1265982 h 3451042"/>
              <a:gd name="connsiteX30" fmla="*/ 42496 w 4341363"/>
              <a:gd name="connsiteY30" fmla="*/ 1040351 h 3451042"/>
              <a:gd name="connsiteX31" fmla="*/ 53506 w 4341363"/>
              <a:gd name="connsiteY31" fmla="*/ 78134 h 3451042"/>
              <a:gd name="connsiteX32" fmla="*/ 446257 w 4341363"/>
              <a:gd name="connsiteY32" fmla="*/ 743468 h 3451042"/>
              <a:gd name="connsiteX0" fmla="*/ 636262 w 4464358"/>
              <a:gd name="connsiteY0" fmla="*/ 731592 h 3427290"/>
              <a:gd name="connsiteX1" fmla="*/ 1135025 w 4464358"/>
              <a:gd name="connsiteY1" fmla="*/ 755343 h 3427290"/>
              <a:gd name="connsiteX2" fmla="*/ 1606696 w 4464358"/>
              <a:gd name="connsiteY2" fmla="*/ 505134 h 3427290"/>
              <a:gd name="connsiteX3" fmla="*/ 2263181 w 4464358"/>
              <a:gd name="connsiteY3" fmla="*/ 790969 h 3427290"/>
              <a:gd name="connsiteX4" fmla="*/ 2372939 w 4464358"/>
              <a:gd name="connsiteY4" fmla="*/ 399237 h 3427290"/>
              <a:gd name="connsiteX5" fmla="*/ 2550968 w 4464358"/>
              <a:gd name="connsiteY5" fmla="*/ 32299 h 3427290"/>
              <a:gd name="connsiteX6" fmla="*/ 2917641 w 4464358"/>
              <a:gd name="connsiteY6" fmla="*/ 205440 h 3427290"/>
              <a:gd name="connsiteX7" fmla="*/ 3257676 w 4464358"/>
              <a:gd name="connsiteY7" fmla="*/ 418852 h 3427290"/>
              <a:gd name="connsiteX8" fmla="*/ 3510090 w 4464358"/>
              <a:gd name="connsiteY8" fmla="*/ 1040351 h 3427290"/>
              <a:gd name="connsiteX9" fmla="*/ 3545716 w 4464358"/>
              <a:gd name="connsiteY9" fmla="*/ 1075977 h 3427290"/>
              <a:gd name="connsiteX10" fmla="*/ 3973228 w 4464358"/>
              <a:gd name="connsiteY10" fmla="*/ 1064101 h 3427290"/>
              <a:gd name="connsiteX11" fmla="*/ 4341363 w 4464358"/>
              <a:gd name="connsiteY11" fmla="*/ 1064101 h 3427290"/>
              <a:gd name="connsiteX12" fmla="*/ 4464358 w 4464358"/>
              <a:gd name="connsiteY12" fmla="*/ 2041412 h 3427290"/>
              <a:gd name="connsiteX13" fmla="*/ 1455659 w 4464358"/>
              <a:gd name="connsiteY13" fmla="*/ 3427291 h 3427290"/>
              <a:gd name="connsiteX14" fmla="*/ 1384407 w 4464358"/>
              <a:gd name="connsiteY14" fmla="*/ 3332288 h 3427290"/>
              <a:gd name="connsiteX15" fmla="*/ 1360657 w 4464358"/>
              <a:gd name="connsiteY15" fmla="*/ 3201660 h 3427290"/>
              <a:gd name="connsiteX16" fmla="*/ 1348781 w 4464358"/>
              <a:gd name="connsiteY16" fmla="*/ 3142283 h 3427290"/>
              <a:gd name="connsiteX17" fmla="*/ 1348781 w 4464358"/>
              <a:gd name="connsiteY17" fmla="*/ 2881026 h 3427290"/>
              <a:gd name="connsiteX18" fmla="*/ 1313155 w 4464358"/>
              <a:gd name="connsiteY18" fmla="*/ 2845400 h 3427290"/>
              <a:gd name="connsiteX19" fmla="*/ 1123150 w 4464358"/>
              <a:gd name="connsiteY19" fmla="*/ 2643520 h 3427290"/>
              <a:gd name="connsiteX20" fmla="*/ 1099399 w 4464358"/>
              <a:gd name="connsiteY20" fmla="*/ 2607894 h 3427290"/>
              <a:gd name="connsiteX21" fmla="*/ 1087524 w 4464358"/>
              <a:gd name="connsiteY21" fmla="*/ 2370387 h 3427290"/>
              <a:gd name="connsiteX22" fmla="*/ 1075649 w 4464358"/>
              <a:gd name="connsiteY22" fmla="*/ 2334761 h 3427290"/>
              <a:gd name="connsiteX23" fmla="*/ 1040023 w 4464358"/>
              <a:gd name="connsiteY23" fmla="*/ 2322886 h 3427290"/>
              <a:gd name="connsiteX24" fmla="*/ 386880 w 4464358"/>
              <a:gd name="connsiteY24" fmla="*/ 1990377 h 3427290"/>
              <a:gd name="connsiteX25" fmla="*/ 375005 w 4464358"/>
              <a:gd name="connsiteY25" fmla="*/ 1954751 h 3427290"/>
              <a:gd name="connsiteX26" fmla="*/ 363129 w 4464358"/>
              <a:gd name="connsiteY26" fmla="*/ 1942875 h 3427290"/>
              <a:gd name="connsiteX27" fmla="*/ 89997 w 4464358"/>
              <a:gd name="connsiteY27" fmla="*/ 1610366 h 3427290"/>
              <a:gd name="connsiteX28" fmla="*/ 54371 w 4464358"/>
              <a:gd name="connsiteY28" fmla="*/ 1574740 h 3427290"/>
              <a:gd name="connsiteX29" fmla="*/ 6870 w 4464358"/>
              <a:gd name="connsiteY29" fmla="*/ 1265982 h 3427290"/>
              <a:gd name="connsiteX30" fmla="*/ 42496 w 4464358"/>
              <a:gd name="connsiteY30" fmla="*/ 1040351 h 3427290"/>
              <a:gd name="connsiteX31" fmla="*/ 53506 w 4464358"/>
              <a:gd name="connsiteY31" fmla="*/ 78134 h 3427290"/>
              <a:gd name="connsiteX32" fmla="*/ 446257 w 4464358"/>
              <a:gd name="connsiteY32" fmla="*/ 743468 h 3427290"/>
              <a:gd name="connsiteX0" fmla="*/ 636262 w 4589627"/>
              <a:gd name="connsiteY0" fmla="*/ 731592 h 3427290"/>
              <a:gd name="connsiteX1" fmla="*/ 1135025 w 4589627"/>
              <a:gd name="connsiteY1" fmla="*/ 755343 h 3427290"/>
              <a:gd name="connsiteX2" fmla="*/ 1606696 w 4589627"/>
              <a:gd name="connsiteY2" fmla="*/ 505134 h 3427290"/>
              <a:gd name="connsiteX3" fmla="*/ 2263181 w 4589627"/>
              <a:gd name="connsiteY3" fmla="*/ 790969 h 3427290"/>
              <a:gd name="connsiteX4" fmla="*/ 2372939 w 4589627"/>
              <a:gd name="connsiteY4" fmla="*/ 399237 h 3427290"/>
              <a:gd name="connsiteX5" fmla="*/ 2550968 w 4589627"/>
              <a:gd name="connsiteY5" fmla="*/ 32299 h 3427290"/>
              <a:gd name="connsiteX6" fmla="*/ 2917641 w 4589627"/>
              <a:gd name="connsiteY6" fmla="*/ 205440 h 3427290"/>
              <a:gd name="connsiteX7" fmla="*/ 3257676 w 4589627"/>
              <a:gd name="connsiteY7" fmla="*/ 418852 h 3427290"/>
              <a:gd name="connsiteX8" fmla="*/ 3510090 w 4589627"/>
              <a:gd name="connsiteY8" fmla="*/ 1040351 h 3427290"/>
              <a:gd name="connsiteX9" fmla="*/ 3545716 w 4589627"/>
              <a:gd name="connsiteY9" fmla="*/ 1075977 h 3427290"/>
              <a:gd name="connsiteX10" fmla="*/ 3973228 w 4589627"/>
              <a:gd name="connsiteY10" fmla="*/ 1064101 h 3427290"/>
              <a:gd name="connsiteX11" fmla="*/ 4341363 w 4589627"/>
              <a:gd name="connsiteY11" fmla="*/ 1064101 h 3427290"/>
              <a:gd name="connsiteX12" fmla="*/ 4464358 w 4589627"/>
              <a:gd name="connsiteY12" fmla="*/ 2041412 h 3427290"/>
              <a:gd name="connsiteX13" fmla="*/ 1455659 w 4589627"/>
              <a:gd name="connsiteY13" fmla="*/ 3427291 h 3427290"/>
              <a:gd name="connsiteX14" fmla="*/ 1384407 w 4589627"/>
              <a:gd name="connsiteY14" fmla="*/ 3332288 h 3427290"/>
              <a:gd name="connsiteX15" fmla="*/ 1360657 w 4589627"/>
              <a:gd name="connsiteY15" fmla="*/ 3201660 h 3427290"/>
              <a:gd name="connsiteX16" fmla="*/ 1348781 w 4589627"/>
              <a:gd name="connsiteY16" fmla="*/ 3142283 h 3427290"/>
              <a:gd name="connsiteX17" fmla="*/ 1348781 w 4589627"/>
              <a:gd name="connsiteY17" fmla="*/ 2881026 h 3427290"/>
              <a:gd name="connsiteX18" fmla="*/ 1313155 w 4589627"/>
              <a:gd name="connsiteY18" fmla="*/ 2845400 h 3427290"/>
              <a:gd name="connsiteX19" fmla="*/ 1123150 w 4589627"/>
              <a:gd name="connsiteY19" fmla="*/ 2643520 h 3427290"/>
              <a:gd name="connsiteX20" fmla="*/ 1099399 w 4589627"/>
              <a:gd name="connsiteY20" fmla="*/ 2607894 h 3427290"/>
              <a:gd name="connsiteX21" fmla="*/ 1087524 w 4589627"/>
              <a:gd name="connsiteY21" fmla="*/ 2370387 h 3427290"/>
              <a:gd name="connsiteX22" fmla="*/ 1075649 w 4589627"/>
              <a:gd name="connsiteY22" fmla="*/ 2334761 h 3427290"/>
              <a:gd name="connsiteX23" fmla="*/ 1040023 w 4589627"/>
              <a:gd name="connsiteY23" fmla="*/ 2322886 h 3427290"/>
              <a:gd name="connsiteX24" fmla="*/ 386880 w 4589627"/>
              <a:gd name="connsiteY24" fmla="*/ 1990377 h 3427290"/>
              <a:gd name="connsiteX25" fmla="*/ 375005 w 4589627"/>
              <a:gd name="connsiteY25" fmla="*/ 1954751 h 3427290"/>
              <a:gd name="connsiteX26" fmla="*/ 363129 w 4589627"/>
              <a:gd name="connsiteY26" fmla="*/ 1942875 h 3427290"/>
              <a:gd name="connsiteX27" fmla="*/ 89997 w 4589627"/>
              <a:gd name="connsiteY27" fmla="*/ 1610366 h 3427290"/>
              <a:gd name="connsiteX28" fmla="*/ 54371 w 4589627"/>
              <a:gd name="connsiteY28" fmla="*/ 1574740 h 3427290"/>
              <a:gd name="connsiteX29" fmla="*/ 6870 w 4589627"/>
              <a:gd name="connsiteY29" fmla="*/ 1265982 h 3427290"/>
              <a:gd name="connsiteX30" fmla="*/ 42496 w 4589627"/>
              <a:gd name="connsiteY30" fmla="*/ 1040351 h 3427290"/>
              <a:gd name="connsiteX31" fmla="*/ 53506 w 4589627"/>
              <a:gd name="connsiteY31" fmla="*/ 78134 h 3427290"/>
              <a:gd name="connsiteX32" fmla="*/ 446257 w 4589627"/>
              <a:gd name="connsiteY32" fmla="*/ 743468 h 3427290"/>
              <a:gd name="connsiteX0" fmla="*/ 636262 w 4589627"/>
              <a:gd name="connsiteY0" fmla="*/ 731592 h 3427290"/>
              <a:gd name="connsiteX1" fmla="*/ 1135025 w 4589627"/>
              <a:gd name="connsiteY1" fmla="*/ 755343 h 3427290"/>
              <a:gd name="connsiteX2" fmla="*/ 1606696 w 4589627"/>
              <a:gd name="connsiteY2" fmla="*/ 505134 h 3427290"/>
              <a:gd name="connsiteX3" fmla="*/ 2263181 w 4589627"/>
              <a:gd name="connsiteY3" fmla="*/ 790969 h 3427290"/>
              <a:gd name="connsiteX4" fmla="*/ 2372939 w 4589627"/>
              <a:gd name="connsiteY4" fmla="*/ 399237 h 3427290"/>
              <a:gd name="connsiteX5" fmla="*/ 2550968 w 4589627"/>
              <a:gd name="connsiteY5" fmla="*/ 32299 h 3427290"/>
              <a:gd name="connsiteX6" fmla="*/ 2917641 w 4589627"/>
              <a:gd name="connsiteY6" fmla="*/ 205440 h 3427290"/>
              <a:gd name="connsiteX7" fmla="*/ 3257676 w 4589627"/>
              <a:gd name="connsiteY7" fmla="*/ 418852 h 3427290"/>
              <a:gd name="connsiteX8" fmla="*/ 3510090 w 4589627"/>
              <a:gd name="connsiteY8" fmla="*/ 1040351 h 3427290"/>
              <a:gd name="connsiteX9" fmla="*/ 3545716 w 4589627"/>
              <a:gd name="connsiteY9" fmla="*/ 1075977 h 3427290"/>
              <a:gd name="connsiteX10" fmla="*/ 3973228 w 4589627"/>
              <a:gd name="connsiteY10" fmla="*/ 1064101 h 3427290"/>
              <a:gd name="connsiteX11" fmla="*/ 3910392 w 4589627"/>
              <a:gd name="connsiteY11" fmla="*/ 774760 h 3427290"/>
              <a:gd name="connsiteX12" fmla="*/ 4341363 w 4589627"/>
              <a:gd name="connsiteY12" fmla="*/ 1064101 h 3427290"/>
              <a:gd name="connsiteX13" fmla="*/ 4464358 w 4589627"/>
              <a:gd name="connsiteY13" fmla="*/ 2041412 h 3427290"/>
              <a:gd name="connsiteX14" fmla="*/ 1455659 w 4589627"/>
              <a:gd name="connsiteY14" fmla="*/ 3427291 h 3427290"/>
              <a:gd name="connsiteX15" fmla="*/ 1384407 w 4589627"/>
              <a:gd name="connsiteY15" fmla="*/ 3332288 h 3427290"/>
              <a:gd name="connsiteX16" fmla="*/ 1360657 w 4589627"/>
              <a:gd name="connsiteY16" fmla="*/ 3201660 h 3427290"/>
              <a:gd name="connsiteX17" fmla="*/ 1348781 w 4589627"/>
              <a:gd name="connsiteY17" fmla="*/ 3142283 h 3427290"/>
              <a:gd name="connsiteX18" fmla="*/ 1348781 w 4589627"/>
              <a:gd name="connsiteY18" fmla="*/ 2881026 h 3427290"/>
              <a:gd name="connsiteX19" fmla="*/ 1313155 w 4589627"/>
              <a:gd name="connsiteY19" fmla="*/ 2845400 h 3427290"/>
              <a:gd name="connsiteX20" fmla="*/ 1123150 w 4589627"/>
              <a:gd name="connsiteY20" fmla="*/ 2643520 h 3427290"/>
              <a:gd name="connsiteX21" fmla="*/ 1099399 w 4589627"/>
              <a:gd name="connsiteY21" fmla="*/ 2607894 h 3427290"/>
              <a:gd name="connsiteX22" fmla="*/ 1087524 w 4589627"/>
              <a:gd name="connsiteY22" fmla="*/ 2370387 h 3427290"/>
              <a:gd name="connsiteX23" fmla="*/ 1075649 w 4589627"/>
              <a:gd name="connsiteY23" fmla="*/ 2334761 h 3427290"/>
              <a:gd name="connsiteX24" fmla="*/ 1040023 w 4589627"/>
              <a:gd name="connsiteY24" fmla="*/ 2322886 h 3427290"/>
              <a:gd name="connsiteX25" fmla="*/ 386880 w 4589627"/>
              <a:gd name="connsiteY25" fmla="*/ 1990377 h 3427290"/>
              <a:gd name="connsiteX26" fmla="*/ 375005 w 4589627"/>
              <a:gd name="connsiteY26" fmla="*/ 1954751 h 3427290"/>
              <a:gd name="connsiteX27" fmla="*/ 363129 w 4589627"/>
              <a:gd name="connsiteY27" fmla="*/ 1942875 h 3427290"/>
              <a:gd name="connsiteX28" fmla="*/ 89997 w 4589627"/>
              <a:gd name="connsiteY28" fmla="*/ 1610366 h 3427290"/>
              <a:gd name="connsiteX29" fmla="*/ 54371 w 4589627"/>
              <a:gd name="connsiteY29" fmla="*/ 1574740 h 3427290"/>
              <a:gd name="connsiteX30" fmla="*/ 6870 w 4589627"/>
              <a:gd name="connsiteY30" fmla="*/ 1265982 h 3427290"/>
              <a:gd name="connsiteX31" fmla="*/ 42496 w 4589627"/>
              <a:gd name="connsiteY31" fmla="*/ 1040351 h 3427290"/>
              <a:gd name="connsiteX32" fmla="*/ 53506 w 4589627"/>
              <a:gd name="connsiteY32" fmla="*/ 78134 h 3427290"/>
              <a:gd name="connsiteX33" fmla="*/ 446257 w 4589627"/>
              <a:gd name="connsiteY33" fmla="*/ 743468 h 3427290"/>
              <a:gd name="connsiteX0" fmla="*/ 636262 w 4589627"/>
              <a:gd name="connsiteY0" fmla="*/ 731592 h 3427290"/>
              <a:gd name="connsiteX1" fmla="*/ 1135025 w 4589627"/>
              <a:gd name="connsiteY1" fmla="*/ 755343 h 3427290"/>
              <a:gd name="connsiteX2" fmla="*/ 1606696 w 4589627"/>
              <a:gd name="connsiteY2" fmla="*/ 505134 h 3427290"/>
              <a:gd name="connsiteX3" fmla="*/ 2263181 w 4589627"/>
              <a:gd name="connsiteY3" fmla="*/ 790969 h 3427290"/>
              <a:gd name="connsiteX4" fmla="*/ 2372939 w 4589627"/>
              <a:gd name="connsiteY4" fmla="*/ 399237 h 3427290"/>
              <a:gd name="connsiteX5" fmla="*/ 2550968 w 4589627"/>
              <a:gd name="connsiteY5" fmla="*/ 32299 h 3427290"/>
              <a:gd name="connsiteX6" fmla="*/ 2917641 w 4589627"/>
              <a:gd name="connsiteY6" fmla="*/ 205440 h 3427290"/>
              <a:gd name="connsiteX7" fmla="*/ 3257676 w 4589627"/>
              <a:gd name="connsiteY7" fmla="*/ 418852 h 3427290"/>
              <a:gd name="connsiteX8" fmla="*/ 3510090 w 4589627"/>
              <a:gd name="connsiteY8" fmla="*/ 1040351 h 3427290"/>
              <a:gd name="connsiteX9" fmla="*/ 3545716 w 4589627"/>
              <a:gd name="connsiteY9" fmla="*/ 1075977 h 3427290"/>
              <a:gd name="connsiteX10" fmla="*/ 3580444 w 4589627"/>
              <a:gd name="connsiteY10" fmla="*/ 662085 h 3427290"/>
              <a:gd name="connsiteX11" fmla="*/ 3973228 w 4589627"/>
              <a:gd name="connsiteY11" fmla="*/ 1064101 h 3427290"/>
              <a:gd name="connsiteX12" fmla="*/ 3910392 w 4589627"/>
              <a:gd name="connsiteY12" fmla="*/ 774760 h 3427290"/>
              <a:gd name="connsiteX13" fmla="*/ 4341363 w 4589627"/>
              <a:gd name="connsiteY13" fmla="*/ 1064101 h 3427290"/>
              <a:gd name="connsiteX14" fmla="*/ 4464358 w 4589627"/>
              <a:gd name="connsiteY14" fmla="*/ 2041412 h 3427290"/>
              <a:gd name="connsiteX15" fmla="*/ 1455659 w 4589627"/>
              <a:gd name="connsiteY15" fmla="*/ 3427291 h 3427290"/>
              <a:gd name="connsiteX16" fmla="*/ 1384407 w 4589627"/>
              <a:gd name="connsiteY16" fmla="*/ 3332288 h 3427290"/>
              <a:gd name="connsiteX17" fmla="*/ 1360657 w 4589627"/>
              <a:gd name="connsiteY17" fmla="*/ 3201660 h 3427290"/>
              <a:gd name="connsiteX18" fmla="*/ 1348781 w 4589627"/>
              <a:gd name="connsiteY18" fmla="*/ 3142283 h 3427290"/>
              <a:gd name="connsiteX19" fmla="*/ 1348781 w 4589627"/>
              <a:gd name="connsiteY19" fmla="*/ 2881026 h 3427290"/>
              <a:gd name="connsiteX20" fmla="*/ 1313155 w 4589627"/>
              <a:gd name="connsiteY20" fmla="*/ 2845400 h 3427290"/>
              <a:gd name="connsiteX21" fmla="*/ 1123150 w 4589627"/>
              <a:gd name="connsiteY21" fmla="*/ 2643520 h 3427290"/>
              <a:gd name="connsiteX22" fmla="*/ 1099399 w 4589627"/>
              <a:gd name="connsiteY22" fmla="*/ 2607894 h 3427290"/>
              <a:gd name="connsiteX23" fmla="*/ 1087524 w 4589627"/>
              <a:gd name="connsiteY23" fmla="*/ 2370387 h 3427290"/>
              <a:gd name="connsiteX24" fmla="*/ 1075649 w 4589627"/>
              <a:gd name="connsiteY24" fmla="*/ 2334761 h 3427290"/>
              <a:gd name="connsiteX25" fmla="*/ 1040023 w 4589627"/>
              <a:gd name="connsiteY25" fmla="*/ 2322886 h 3427290"/>
              <a:gd name="connsiteX26" fmla="*/ 386880 w 4589627"/>
              <a:gd name="connsiteY26" fmla="*/ 1990377 h 3427290"/>
              <a:gd name="connsiteX27" fmla="*/ 375005 w 4589627"/>
              <a:gd name="connsiteY27" fmla="*/ 1954751 h 3427290"/>
              <a:gd name="connsiteX28" fmla="*/ 363129 w 4589627"/>
              <a:gd name="connsiteY28" fmla="*/ 1942875 h 3427290"/>
              <a:gd name="connsiteX29" fmla="*/ 89997 w 4589627"/>
              <a:gd name="connsiteY29" fmla="*/ 1610366 h 3427290"/>
              <a:gd name="connsiteX30" fmla="*/ 54371 w 4589627"/>
              <a:gd name="connsiteY30" fmla="*/ 1574740 h 3427290"/>
              <a:gd name="connsiteX31" fmla="*/ 6870 w 4589627"/>
              <a:gd name="connsiteY31" fmla="*/ 1265982 h 3427290"/>
              <a:gd name="connsiteX32" fmla="*/ 42496 w 4589627"/>
              <a:gd name="connsiteY32" fmla="*/ 1040351 h 3427290"/>
              <a:gd name="connsiteX33" fmla="*/ 53506 w 4589627"/>
              <a:gd name="connsiteY33" fmla="*/ 78134 h 3427290"/>
              <a:gd name="connsiteX34" fmla="*/ 446257 w 4589627"/>
              <a:gd name="connsiteY34" fmla="*/ 743468 h 3427290"/>
              <a:gd name="connsiteX0" fmla="*/ 636262 w 4589627"/>
              <a:gd name="connsiteY0" fmla="*/ 731592 h 3427290"/>
              <a:gd name="connsiteX1" fmla="*/ 1135025 w 4589627"/>
              <a:gd name="connsiteY1" fmla="*/ 755343 h 3427290"/>
              <a:gd name="connsiteX2" fmla="*/ 1606696 w 4589627"/>
              <a:gd name="connsiteY2" fmla="*/ 505134 h 3427290"/>
              <a:gd name="connsiteX3" fmla="*/ 2263181 w 4589627"/>
              <a:gd name="connsiteY3" fmla="*/ 790969 h 3427290"/>
              <a:gd name="connsiteX4" fmla="*/ 2372939 w 4589627"/>
              <a:gd name="connsiteY4" fmla="*/ 399237 h 3427290"/>
              <a:gd name="connsiteX5" fmla="*/ 2550968 w 4589627"/>
              <a:gd name="connsiteY5" fmla="*/ 32299 h 3427290"/>
              <a:gd name="connsiteX6" fmla="*/ 2917641 w 4589627"/>
              <a:gd name="connsiteY6" fmla="*/ 205440 h 3427290"/>
              <a:gd name="connsiteX7" fmla="*/ 3257676 w 4589627"/>
              <a:gd name="connsiteY7" fmla="*/ 418852 h 3427290"/>
              <a:gd name="connsiteX8" fmla="*/ 3510090 w 4589627"/>
              <a:gd name="connsiteY8" fmla="*/ 1040351 h 3427290"/>
              <a:gd name="connsiteX9" fmla="*/ 3545716 w 4589627"/>
              <a:gd name="connsiteY9" fmla="*/ 1075977 h 3427290"/>
              <a:gd name="connsiteX10" fmla="*/ 3580444 w 4589627"/>
              <a:gd name="connsiteY10" fmla="*/ 662085 h 3427290"/>
              <a:gd name="connsiteX11" fmla="*/ 3973228 w 4589627"/>
              <a:gd name="connsiteY11" fmla="*/ 1064101 h 3427290"/>
              <a:gd name="connsiteX12" fmla="*/ 3737883 w 4589627"/>
              <a:gd name="connsiteY12" fmla="*/ 678263 h 3427290"/>
              <a:gd name="connsiteX13" fmla="*/ 3910392 w 4589627"/>
              <a:gd name="connsiteY13" fmla="*/ 774760 h 3427290"/>
              <a:gd name="connsiteX14" fmla="*/ 4341363 w 4589627"/>
              <a:gd name="connsiteY14" fmla="*/ 1064101 h 3427290"/>
              <a:gd name="connsiteX15" fmla="*/ 4464358 w 4589627"/>
              <a:gd name="connsiteY15" fmla="*/ 2041412 h 3427290"/>
              <a:gd name="connsiteX16" fmla="*/ 1455659 w 4589627"/>
              <a:gd name="connsiteY16" fmla="*/ 3427291 h 3427290"/>
              <a:gd name="connsiteX17" fmla="*/ 1384407 w 4589627"/>
              <a:gd name="connsiteY17" fmla="*/ 3332288 h 3427290"/>
              <a:gd name="connsiteX18" fmla="*/ 1360657 w 4589627"/>
              <a:gd name="connsiteY18" fmla="*/ 3201660 h 3427290"/>
              <a:gd name="connsiteX19" fmla="*/ 1348781 w 4589627"/>
              <a:gd name="connsiteY19" fmla="*/ 3142283 h 3427290"/>
              <a:gd name="connsiteX20" fmla="*/ 1348781 w 4589627"/>
              <a:gd name="connsiteY20" fmla="*/ 2881026 h 3427290"/>
              <a:gd name="connsiteX21" fmla="*/ 1313155 w 4589627"/>
              <a:gd name="connsiteY21" fmla="*/ 2845400 h 3427290"/>
              <a:gd name="connsiteX22" fmla="*/ 1123150 w 4589627"/>
              <a:gd name="connsiteY22" fmla="*/ 2643520 h 3427290"/>
              <a:gd name="connsiteX23" fmla="*/ 1099399 w 4589627"/>
              <a:gd name="connsiteY23" fmla="*/ 2607894 h 3427290"/>
              <a:gd name="connsiteX24" fmla="*/ 1087524 w 4589627"/>
              <a:gd name="connsiteY24" fmla="*/ 2370387 h 3427290"/>
              <a:gd name="connsiteX25" fmla="*/ 1075649 w 4589627"/>
              <a:gd name="connsiteY25" fmla="*/ 2334761 h 3427290"/>
              <a:gd name="connsiteX26" fmla="*/ 1040023 w 4589627"/>
              <a:gd name="connsiteY26" fmla="*/ 2322886 h 3427290"/>
              <a:gd name="connsiteX27" fmla="*/ 386880 w 4589627"/>
              <a:gd name="connsiteY27" fmla="*/ 1990377 h 3427290"/>
              <a:gd name="connsiteX28" fmla="*/ 375005 w 4589627"/>
              <a:gd name="connsiteY28" fmla="*/ 1954751 h 3427290"/>
              <a:gd name="connsiteX29" fmla="*/ 363129 w 4589627"/>
              <a:gd name="connsiteY29" fmla="*/ 1942875 h 3427290"/>
              <a:gd name="connsiteX30" fmla="*/ 89997 w 4589627"/>
              <a:gd name="connsiteY30" fmla="*/ 1610366 h 3427290"/>
              <a:gd name="connsiteX31" fmla="*/ 54371 w 4589627"/>
              <a:gd name="connsiteY31" fmla="*/ 1574740 h 3427290"/>
              <a:gd name="connsiteX32" fmla="*/ 6870 w 4589627"/>
              <a:gd name="connsiteY32" fmla="*/ 1265982 h 3427290"/>
              <a:gd name="connsiteX33" fmla="*/ 42496 w 4589627"/>
              <a:gd name="connsiteY33" fmla="*/ 1040351 h 3427290"/>
              <a:gd name="connsiteX34" fmla="*/ 53506 w 4589627"/>
              <a:gd name="connsiteY34" fmla="*/ 78134 h 3427290"/>
              <a:gd name="connsiteX35" fmla="*/ 446257 w 4589627"/>
              <a:gd name="connsiteY35" fmla="*/ 743468 h 3427290"/>
              <a:gd name="connsiteX0" fmla="*/ 636262 w 4589627"/>
              <a:gd name="connsiteY0" fmla="*/ 731592 h 3427290"/>
              <a:gd name="connsiteX1" fmla="*/ 1135025 w 4589627"/>
              <a:gd name="connsiteY1" fmla="*/ 755343 h 3427290"/>
              <a:gd name="connsiteX2" fmla="*/ 1606696 w 4589627"/>
              <a:gd name="connsiteY2" fmla="*/ 505134 h 3427290"/>
              <a:gd name="connsiteX3" fmla="*/ 2263181 w 4589627"/>
              <a:gd name="connsiteY3" fmla="*/ 790969 h 3427290"/>
              <a:gd name="connsiteX4" fmla="*/ 2372939 w 4589627"/>
              <a:gd name="connsiteY4" fmla="*/ 399237 h 3427290"/>
              <a:gd name="connsiteX5" fmla="*/ 2550968 w 4589627"/>
              <a:gd name="connsiteY5" fmla="*/ 32299 h 3427290"/>
              <a:gd name="connsiteX6" fmla="*/ 2917641 w 4589627"/>
              <a:gd name="connsiteY6" fmla="*/ 205440 h 3427290"/>
              <a:gd name="connsiteX7" fmla="*/ 3257676 w 4589627"/>
              <a:gd name="connsiteY7" fmla="*/ 418852 h 3427290"/>
              <a:gd name="connsiteX8" fmla="*/ 3510090 w 4589627"/>
              <a:gd name="connsiteY8" fmla="*/ 1040351 h 3427290"/>
              <a:gd name="connsiteX9" fmla="*/ 3545716 w 4589627"/>
              <a:gd name="connsiteY9" fmla="*/ 1075977 h 3427290"/>
              <a:gd name="connsiteX10" fmla="*/ 3456654 w 4589627"/>
              <a:gd name="connsiteY10" fmla="*/ 556896 h 3427290"/>
              <a:gd name="connsiteX11" fmla="*/ 3580444 w 4589627"/>
              <a:gd name="connsiteY11" fmla="*/ 662085 h 3427290"/>
              <a:gd name="connsiteX12" fmla="*/ 3973228 w 4589627"/>
              <a:gd name="connsiteY12" fmla="*/ 1064101 h 3427290"/>
              <a:gd name="connsiteX13" fmla="*/ 3737883 w 4589627"/>
              <a:gd name="connsiteY13" fmla="*/ 678263 h 3427290"/>
              <a:gd name="connsiteX14" fmla="*/ 3910392 w 4589627"/>
              <a:gd name="connsiteY14" fmla="*/ 774760 h 3427290"/>
              <a:gd name="connsiteX15" fmla="*/ 4341363 w 4589627"/>
              <a:gd name="connsiteY15" fmla="*/ 1064101 h 3427290"/>
              <a:gd name="connsiteX16" fmla="*/ 4464358 w 4589627"/>
              <a:gd name="connsiteY16" fmla="*/ 2041412 h 3427290"/>
              <a:gd name="connsiteX17" fmla="*/ 1455659 w 4589627"/>
              <a:gd name="connsiteY17" fmla="*/ 3427291 h 3427290"/>
              <a:gd name="connsiteX18" fmla="*/ 1384407 w 4589627"/>
              <a:gd name="connsiteY18" fmla="*/ 3332288 h 3427290"/>
              <a:gd name="connsiteX19" fmla="*/ 1360657 w 4589627"/>
              <a:gd name="connsiteY19" fmla="*/ 3201660 h 3427290"/>
              <a:gd name="connsiteX20" fmla="*/ 1348781 w 4589627"/>
              <a:gd name="connsiteY20" fmla="*/ 3142283 h 3427290"/>
              <a:gd name="connsiteX21" fmla="*/ 1348781 w 4589627"/>
              <a:gd name="connsiteY21" fmla="*/ 2881026 h 3427290"/>
              <a:gd name="connsiteX22" fmla="*/ 1313155 w 4589627"/>
              <a:gd name="connsiteY22" fmla="*/ 2845400 h 3427290"/>
              <a:gd name="connsiteX23" fmla="*/ 1123150 w 4589627"/>
              <a:gd name="connsiteY23" fmla="*/ 2643520 h 3427290"/>
              <a:gd name="connsiteX24" fmla="*/ 1099399 w 4589627"/>
              <a:gd name="connsiteY24" fmla="*/ 2607894 h 3427290"/>
              <a:gd name="connsiteX25" fmla="*/ 1087524 w 4589627"/>
              <a:gd name="connsiteY25" fmla="*/ 2370387 h 3427290"/>
              <a:gd name="connsiteX26" fmla="*/ 1075649 w 4589627"/>
              <a:gd name="connsiteY26" fmla="*/ 2334761 h 3427290"/>
              <a:gd name="connsiteX27" fmla="*/ 1040023 w 4589627"/>
              <a:gd name="connsiteY27" fmla="*/ 2322886 h 3427290"/>
              <a:gd name="connsiteX28" fmla="*/ 386880 w 4589627"/>
              <a:gd name="connsiteY28" fmla="*/ 1990377 h 3427290"/>
              <a:gd name="connsiteX29" fmla="*/ 375005 w 4589627"/>
              <a:gd name="connsiteY29" fmla="*/ 1954751 h 3427290"/>
              <a:gd name="connsiteX30" fmla="*/ 363129 w 4589627"/>
              <a:gd name="connsiteY30" fmla="*/ 1942875 h 3427290"/>
              <a:gd name="connsiteX31" fmla="*/ 89997 w 4589627"/>
              <a:gd name="connsiteY31" fmla="*/ 1610366 h 3427290"/>
              <a:gd name="connsiteX32" fmla="*/ 54371 w 4589627"/>
              <a:gd name="connsiteY32" fmla="*/ 1574740 h 3427290"/>
              <a:gd name="connsiteX33" fmla="*/ 6870 w 4589627"/>
              <a:gd name="connsiteY33" fmla="*/ 1265982 h 3427290"/>
              <a:gd name="connsiteX34" fmla="*/ 42496 w 4589627"/>
              <a:gd name="connsiteY34" fmla="*/ 1040351 h 3427290"/>
              <a:gd name="connsiteX35" fmla="*/ 53506 w 4589627"/>
              <a:gd name="connsiteY35" fmla="*/ 78134 h 3427290"/>
              <a:gd name="connsiteX36" fmla="*/ 446257 w 4589627"/>
              <a:gd name="connsiteY36" fmla="*/ 743468 h 3427290"/>
              <a:gd name="connsiteX0" fmla="*/ 636262 w 4589627"/>
              <a:gd name="connsiteY0" fmla="*/ 731592 h 3427290"/>
              <a:gd name="connsiteX1" fmla="*/ 1135025 w 4589627"/>
              <a:gd name="connsiteY1" fmla="*/ 755343 h 3427290"/>
              <a:gd name="connsiteX2" fmla="*/ 1606696 w 4589627"/>
              <a:gd name="connsiteY2" fmla="*/ 505134 h 3427290"/>
              <a:gd name="connsiteX3" fmla="*/ 2263181 w 4589627"/>
              <a:gd name="connsiteY3" fmla="*/ 790969 h 3427290"/>
              <a:gd name="connsiteX4" fmla="*/ 2372939 w 4589627"/>
              <a:gd name="connsiteY4" fmla="*/ 399237 h 3427290"/>
              <a:gd name="connsiteX5" fmla="*/ 2550968 w 4589627"/>
              <a:gd name="connsiteY5" fmla="*/ 32299 h 3427290"/>
              <a:gd name="connsiteX6" fmla="*/ 2917641 w 4589627"/>
              <a:gd name="connsiteY6" fmla="*/ 205440 h 3427290"/>
              <a:gd name="connsiteX7" fmla="*/ 3257676 w 4589627"/>
              <a:gd name="connsiteY7" fmla="*/ 418852 h 3427290"/>
              <a:gd name="connsiteX8" fmla="*/ 3510090 w 4589627"/>
              <a:gd name="connsiteY8" fmla="*/ 1040351 h 3427290"/>
              <a:gd name="connsiteX9" fmla="*/ 3545716 w 4589627"/>
              <a:gd name="connsiteY9" fmla="*/ 1075977 h 3427290"/>
              <a:gd name="connsiteX10" fmla="*/ 3357291 w 4589627"/>
              <a:gd name="connsiteY10" fmla="*/ 519286 h 3427290"/>
              <a:gd name="connsiteX11" fmla="*/ 3456654 w 4589627"/>
              <a:gd name="connsiteY11" fmla="*/ 556896 h 3427290"/>
              <a:gd name="connsiteX12" fmla="*/ 3580444 w 4589627"/>
              <a:gd name="connsiteY12" fmla="*/ 662085 h 3427290"/>
              <a:gd name="connsiteX13" fmla="*/ 3973228 w 4589627"/>
              <a:gd name="connsiteY13" fmla="*/ 1064101 h 3427290"/>
              <a:gd name="connsiteX14" fmla="*/ 3737883 w 4589627"/>
              <a:gd name="connsiteY14" fmla="*/ 678263 h 3427290"/>
              <a:gd name="connsiteX15" fmla="*/ 3910392 w 4589627"/>
              <a:gd name="connsiteY15" fmla="*/ 774760 h 3427290"/>
              <a:gd name="connsiteX16" fmla="*/ 4341363 w 4589627"/>
              <a:gd name="connsiteY16" fmla="*/ 1064101 h 3427290"/>
              <a:gd name="connsiteX17" fmla="*/ 4464358 w 4589627"/>
              <a:gd name="connsiteY17" fmla="*/ 2041412 h 3427290"/>
              <a:gd name="connsiteX18" fmla="*/ 1455659 w 4589627"/>
              <a:gd name="connsiteY18" fmla="*/ 3427291 h 3427290"/>
              <a:gd name="connsiteX19" fmla="*/ 1384407 w 4589627"/>
              <a:gd name="connsiteY19" fmla="*/ 3332288 h 3427290"/>
              <a:gd name="connsiteX20" fmla="*/ 1360657 w 4589627"/>
              <a:gd name="connsiteY20" fmla="*/ 3201660 h 3427290"/>
              <a:gd name="connsiteX21" fmla="*/ 1348781 w 4589627"/>
              <a:gd name="connsiteY21" fmla="*/ 3142283 h 3427290"/>
              <a:gd name="connsiteX22" fmla="*/ 1348781 w 4589627"/>
              <a:gd name="connsiteY22" fmla="*/ 2881026 h 3427290"/>
              <a:gd name="connsiteX23" fmla="*/ 1313155 w 4589627"/>
              <a:gd name="connsiteY23" fmla="*/ 2845400 h 3427290"/>
              <a:gd name="connsiteX24" fmla="*/ 1123150 w 4589627"/>
              <a:gd name="connsiteY24" fmla="*/ 2643520 h 3427290"/>
              <a:gd name="connsiteX25" fmla="*/ 1099399 w 4589627"/>
              <a:gd name="connsiteY25" fmla="*/ 2607894 h 3427290"/>
              <a:gd name="connsiteX26" fmla="*/ 1087524 w 4589627"/>
              <a:gd name="connsiteY26" fmla="*/ 2370387 h 3427290"/>
              <a:gd name="connsiteX27" fmla="*/ 1075649 w 4589627"/>
              <a:gd name="connsiteY27" fmla="*/ 2334761 h 3427290"/>
              <a:gd name="connsiteX28" fmla="*/ 1040023 w 4589627"/>
              <a:gd name="connsiteY28" fmla="*/ 2322886 h 3427290"/>
              <a:gd name="connsiteX29" fmla="*/ 386880 w 4589627"/>
              <a:gd name="connsiteY29" fmla="*/ 1990377 h 3427290"/>
              <a:gd name="connsiteX30" fmla="*/ 375005 w 4589627"/>
              <a:gd name="connsiteY30" fmla="*/ 1954751 h 3427290"/>
              <a:gd name="connsiteX31" fmla="*/ 363129 w 4589627"/>
              <a:gd name="connsiteY31" fmla="*/ 1942875 h 3427290"/>
              <a:gd name="connsiteX32" fmla="*/ 89997 w 4589627"/>
              <a:gd name="connsiteY32" fmla="*/ 1610366 h 3427290"/>
              <a:gd name="connsiteX33" fmla="*/ 54371 w 4589627"/>
              <a:gd name="connsiteY33" fmla="*/ 1574740 h 3427290"/>
              <a:gd name="connsiteX34" fmla="*/ 6870 w 4589627"/>
              <a:gd name="connsiteY34" fmla="*/ 1265982 h 3427290"/>
              <a:gd name="connsiteX35" fmla="*/ 42496 w 4589627"/>
              <a:gd name="connsiteY35" fmla="*/ 1040351 h 3427290"/>
              <a:gd name="connsiteX36" fmla="*/ 53506 w 4589627"/>
              <a:gd name="connsiteY36" fmla="*/ 78134 h 3427290"/>
              <a:gd name="connsiteX37" fmla="*/ 446257 w 4589627"/>
              <a:gd name="connsiteY37" fmla="*/ 743468 h 3427290"/>
              <a:gd name="connsiteX0" fmla="*/ 636262 w 4589627"/>
              <a:gd name="connsiteY0" fmla="*/ 731592 h 3427290"/>
              <a:gd name="connsiteX1" fmla="*/ 1135025 w 4589627"/>
              <a:gd name="connsiteY1" fmla="*/ 755343 h 3427290"/>
              <a:gd name="connsiteX2" fmla="*/ 1606696 w 4589627"/>
              <a:gd name="connsiteY2" fmla="*/ 505134 h 3427290"/>
              <a:gd name="connsiteX3" fmla="*/ 2263181 w 4589627"/>
              <a:gd name="connsiteY3" fmla="*/ 790969 h 3427290"/>
              <a:gd name="connsiteX4" fmla="*/ 2372939 w 4589627"/>
              <a:gd name="connsiteY4" fmla="*/ 399237 h 3427290"/>
              <a:gd name="connsiteX5" fmla="*/ 2550968 w 4589627"/>
              <a:gd name="connsiteY5" fmla="*/ 32299 h 3427290"/>
              <a:gd name="connsiteX6" fmla="*/ 2917641 w 4589627"/>
              <a:gd name="connsiteY6" fmla="*/ 205440 h 3427290"/>
              <a:gd name="connsiteX7" fmla="*/ 3257676 w 4589627"/>
              <a:gd name="connsiteY7" fmla="*/ 418852 h 3427290"/>
              <a:gd name="connsiteX8" fmla="*/ 3415969 w 4589627"/>
              <a:gd name="connsiteY8" fmla="*/ 592307 h 3427290"/>
              <a:gd name="connsiteX9" fmla="*/ 3545716 w 4589627"/>
              <a:gd name="connsiteY9" fmla="*/ 1075977 h 3427290"/>
              <a:gd name="connsiteX10" fmla="*/ 3357291 w 4589627"/>
              <a:gd name="connsiteY10" fmla="*/ 519286 h 3427290"/>
              <a:gd name="connsiteX11" fmla="*/ 3456654 w 4589627"/>
              <a:gd name="connsiteY11" fmla="*/ 556896 h 3427290"/>
              <a:gd name="connsiteX12" fmla="*/ 3580444 w 4589627"/>
              <a:gd name="connsiteY12" fmla="*/ 662085 h 3427290"/>
              <a:gd name="connsiteX13" fmla="*/ 3973228 w 4589627"/>
              <a:gd name="connsiteY13" fmla="*/ 1064101 h 3427290"/>
              <a:gd name="connsiteX14" fmla="*/ 3737883 w 4589627"/>
              <a:gd name="connsiteY14" fmla="*/ 678263 h 3427290"/>
              <a:gd name="connsiteX15" fmla="*/ 3910392 w 4589627"/>
              <a:gd name="connsiteY15" fmla="*/ 774760 h 3427290"/>
              <a:gd name="connsiteX16" fmla="*/ 4341363 w 4589627"/>
              <a:gd name="connsiteY16" fmla="*/ 1064101 h 3427290"/>
              <a:gd name="connsiteX17" fmla="*/ 4464358 w 4589627"/>
              <a:gd name="connsiteY17" fmla="*/ 2041412 h 3427290"/>
              <a:gd name="connsiteX18" fmla="*/ 1455659 w 4589627"/>
              <a:gd name="connsiteY18" fmla="*/ 3427291 h 3427290"/>
              <a:gd name="connsiteX19" fmla="*/ 1384407 w 4589627"/>
              <a:gd name="connsiteY19" fmla="*/ 3332288 h 3427290"/>
              <a:gd name="connsiteX20" fmla="*/ 1360657 w 4589627"/>
              <a:gd name="connsiteY20" fmla="*/ 3201660 h 3427290"/>
              <a:gd name="connsiteX21" fmla="*/ 1348781 w 4589627"/>
              <a:gd name="connsiteY21" fmla="*/ 3142283 h 3427290"/>
              <a:gd name="connsiteX22" fmla="*/ 1348781 w 4589627"/>
              <a:gd name="connsiteY22" fmla="*/ 2881026 h 3427290"/>
              <a:gd name="connsiteX23" fmla="*/ 1313155 w 4589627"/>
              <a:gd name="connsiteY23" fmla="*/ 2845400 h 3427290"/>
              <a:gd name="connsiteX24" fmla="*/ 1123150 w 4589627"/>
              <a:gd name="connsiteY24" fmla="*/ 2643520 h 3427290"/>
              <a:gd name="connsiteX25" fmla="*/ 1099399 w 4589627"/>
              <a:gd name="connsiteY25" fmla="*/ 2607894 h 3427290"/>
              <a:gd name="connsiteX26" fmla="*/ 1087524 w 4589627"/>
              <a:gd name="connsiteY26" fmla="*/ 2370387 h 3427290"/>
              <a:gd name="connsiteX27" fmla="*/ 1075649 w 4589627"/>
              <a:gd name="connsiteY27" fmla="*/ 2334761 h 3427290"/>
              <a:gd name="connsiteX28" fmla="*/ 1040023 w 4589627"/>
              <a:gd name="connsiteY28" fmla="*/ 2322886 h 3427290"/>
              <a:gd name="connsiteX29" fmla="*/ 386880 w 4589627"/>
              <a:gd name="connsiteY29" fmla="*/ 1990377 h 3427290"/>
              <a:gd name="connsiteX30" fmla="*/ 375005 w 4589627"/>
              <a:gd name="connsiteY30" fmla="*/ 1954751 h 3427290"/>
              <a:gd name="connsiteX31" fmla="*/ 363129 w 4589627"/>
              <a:gd name="connsiteY31" fmla="*/ 1942875 h 3427290"/>
              <a:gd name="connsiteX32" fmla="*/ 89997 w 4589627"/>
              <a:gd name="connsiteY32" fmla="*/ 1610366 h 3427290"/>
              <a:gd name="connsiteX33" fmla="*/ 54371 w 4589627"/>
              <a:gd name="connsiteY33" fmla="*/ 1574740 h 3427290"/>
              <a:gd name="connsiteX34" fmla="*/ 6870 w 4589627"/>
              <a:gd name="connsiteY34" fmla="*/ 1265982 h 3427290"/>
              <a:gd name="connsiteX35" fmla="*/ 42496 w 4589627"/>
              <a:gd name="connsiteY35" fmla="*/ 1040351 h 3427290"/>
              <a:gd name="connsiteX36" fmla="*/ 53506 w 4589627"/>
              <a:gd name="connsiteY36" fmla="*/ 78134 h 3427290"/>
              <a:gd name="connsiteX37" fmla="*/ 446257 w 4589627"/>
              <a:gd name="connsiteY37" fmla="*/ 743468 h 3427290"/>
              <a:gd name="connsiteX0" fmla="*/ 636262 w 4589627"/>
              <a:gd name="connsiteY0" fmla="*/ 731592 h 3427290"/>
              <a:gd name="connsiteX1" fmla="*/ 1135025 w 4589627"/>
              <a:gd name="connsiteY1" fmla="*/ 755343 h 3427290"/>
              <a:gd name="connsiteX2" fmla="*/ 1606696 w 4589627"/>
              <a:gd name="connsiteY2" fmla="*/ 505134 h 3427290"/>
              <a:gd name="connsiteX3" fmla="*/ 2263181 w 4589627"/>
              <a:gd name="connsiteY3" fmla="*/ 790969 h 3427290"/>
              <a:gd name="connsiteX4" fmla="*/ 2372939 w 4589627"/>
              <a:gd name="connsiteY4" fmla="*/ 399237 h 3427290"/>
              <a:gd name="connsiteX5" fmla="*/ 2550968 w 4589627"/>
              <a:gd name="connsiteY5" fmla="*/ 32299 h 3427290"/>
              <a:gd name="connsiteX6" fmla="*/ 2917641 w 4589627"/>
              <a:gd name="connsiteY6" fmla="*/ 205440 h 3427290"/>
              <a:gd name="connsiteX7" fmla="*/ 3257676 w 4589627"/>
              <a:gd name="connsiteY7" fmla="*/ 418852 h 3427290"/>
              <a:gd name="connsiteX8" fmla="*/ 3415969 w 4589627"/>
              <a:gd name="connsiteY8" fmla="*/ 592307 h 3427290"/>
              <a:gd name="connsiteX9" fmla="*/ 3440377 w 4589627"/>
              <a:gd name="connsiteY9" fmla="*/ 657602 h 3427290"/>
              <a:gd name="connsiteX10" fmla="*/ 3357291 w 4589627"/>
              <a:gd name="connsiteY10" fmla="*/ 519286 h 3427290"/>
              <a:gd name="connsiteX11" fmla="*/ 3456654 w 4589627"/>
              <a:gd name="connsiteY11" fmla="*/ 556896 h 3427290"/>
              <a:gd name="connsiteX12" fmla="*/ 3580444 w 4589627"/>
              <a:gd name="connsiteY12" fmla="*/ 662085 h 3427290"/>
              <a:gd name="connsiteX13" fmla="*/ 3973228 w 4589627"/>
              <a:gd name="connsiteY13" fmla="*/ 1064101 h 3427290"/>
              <a:gd name="connsiteX14" fmla="*/ 3737883 w 4589627"/>
              <a:gd name="connsiteY14" fmla="*/ 678263 h 3427290"/>
              <a:gd name="connsiteX15" fmla="*/ 3910392 w 4589627"/>
              <a:gd name="connsiteY15" fmla="*/ 774760 h 3427290"/>
              <a:gd name="connsiteX16" fmla="*/ 4341363 w 4589627"/>
              <a:gd name="connsiteY16" fmla="*/ 1064101 h 3427290"/>
              <a:gd name="connsiteX17" fmla="*/ 4464358 w 4589627"/>
              <a:gd name="connsiteY17" fmla="*/ 2041412 h 3427290"/>
              <a:gd name="connsiteX18" fmla="*/ 1455659 w 4589627"/>
              <a:gd name="connsiteY18" fmla="*/ 3427291 h 3427290"/>
              <a:gd name="connsiteX19" fmla="*/ 1384407 w 4589627"/>
              <a:gd name="connsiteY19" fmla="*/ 3332288 h 3427290"/>
              <a:gd name="connsiteX20" fmla="*/ 1360657 w 4589627"/>
              <a:gd name="connsiteY20" fmla="*/ 3201660 h 3427290"/>
              <a:gd name="connsiteX21" fmla="*/ 1348781 w 4589627"/>
              <a:gd name="connsiteY21" fmla="*/ 3142283 h 3427290"/>
              <a:gd name="connsiteX22" fmla="*/ 1348781 w 4589627"/>
              <a:gd name="connsiteY22" fmla="*/ 2881026 h 3427290"/>
              <a:gd name="connsiteX23" fmla="*/ 1313155 w 4589627"/>
              <a:gd name="connsiteY23" fmla="*/ 2845400 h 3427290"/>
              <a:gd name="connsiteX24" fmla="*/ 1123150 w 4589627"/>
              <a:gd name="connsiteY24" fmla="*/ 2643520 h 3427290"/>
              <a:gd name="connsiteX25" fmla="*/ 1099399 w 4589627"/>
              <a:gd name="connsiteY25" fmla="*/ 2607894 h 3427290"/>
              <a:gd name="connsiteX26" fmla="*/ 1087524 w 4589627"/>
              <a:gd name="connsiteY26" fmla="*/ 2370387 h 3427290"/>
              <a:gd name="connsiteX27" fmla="*/ 1075649 w 4589627"/>
              <a:gd name="connsiteY27" fmla="*/ 2334761 h 3427290"/>
              <a:gd name="connsiteX28" fmla="*/ 1040023 w 4589627"/>
              <a:gd name="connsiteY28" fmla="*/ 2322886 h 3427290"/>
              <a:gd name="connsiteX29" fmla="*/ 386880 w 4589627"/>
              <a:gd name="connsiteY29" fmla="*/ 1990377 h 3427290"/>
              <a:gd name="connsiteX30" fmla="*/ 375005 w 4589627"/>
              <a:gd name="connsiteY30" fmla="*/ 1954751 h 3427290"/>
              <a:gd name="connsiteX31" fmla="*/ 363129 w 4589627"/>
              <a:gd name="connsiteY31" fmla="*/ 1942875 h 3427290"/>
              <a:gd name="connsiteX32" fmla="*/ 89997 w 4589627"/>
              <a:gd name="connsiteY32" fmla="*/ 1610366 h 3427290"/>
              <a:gd name="connsiteX33" fmla="*/ 54371 w 4589627"/>
              <a:gd name="connsiteY33" fmla="*/ 1574740 h 3427290"/>
              <a:gd name="connsiteX34" fmla="*/ 6870 w 4589627"/>
              <a:gd name="connsiteY34" fmla="*/ 1265982 h 3427290"/>
              <a:gd name="connsiteX35" fmla="*/ 42496 w 4589627"/>
              <a:gd name="connsiteY35" fmla="*/ 1040351 h 3427290"/>
              <a:gd name="connsiteX36" fmla="*/ 53506 w 4589627"/>
              <a:gd name="connsiteY36" fmla="*/ 78134 h 3427290"/>
              <a:gd name="connsiteX37" fmla="*/ 446257 w 4589627"/>
              <a:gd name="connsiteY37" fmla="*/ 743468 h 3427290"/>
              <a:gd name="connsiteX0" fmla="*/ 636262 w 4589627"/>
              <a:gd name="connsiteY0" fmla="*/ 731592 h 3332288"/>
              <a:gd name="connsiteX1" fmla="*/ 1135025 w 4589627"/>
              <a:gd name="connsiteY1" fmla="*/ 755343 h 3332288"/>
              <a:gd name="connsiteX2" fmla="*/ 1606696 w 4589627"/>
              <a:gd name="connsiteY2" fmla="*/ 505134 h 3332288"/>
              <a:gd name="connsiteX3" fmla="*/ 2263181 w 4589627"/>
              <a:gd name="connsiteY3" fmla="*/ 790969 h 3332288"/>
              <a:gd name="connsiteX4" fmla="*/ 2372939 w 4589627"/>
              <a:gd name="connsiteY4" fmla="*/ 399237 h 3332288"/>
              <a:gd name="connsiteX5" fmla="*/ 2550968 w 4589627"/>
              <a:gd name="connsiteY5" fmla="*/ 32299 h 3332288"/>
              <a:gd name="connsiteX6" fmla="*/ 2917641 w 4589627"/>
              <a:gd name="connsiteY6" fmla="*/ 205440 h 3332288"/>
              <a:gd name="connsiteX7" fmla="*/ 3257676 w 4589627"/>
              <a:gd name="connsiteY7" fmla="*/ 418852 h 3332288"/>
              <a:gd name="connsiteX8" fmla="*/ 3415969 w 4589627"/>
              <a:gd name="connsiteY8" fmla="*/ 592307 h 3332288"/>
              <a:gd name="connsiteX9" fmla="*/ 3440377 w 4589627"/>
              <a:gd name="connsiteY9" fmla="*/ 657602 h 3332288"/>
              <a:gd name="connsiteX10" fmla="*/ 3357291 w 4589627"/>
              <a:gd name="connsiteY10" fmla="*/ 519286 h 3332288"/>
              <a:gd name="connsiteX11" fmla="*/ 3456654 w 4589627"/>
              <a:gd name="connsiteY11" fmla="*/ 556896 h 3332288"/>
              <a:gd name="connsiteX12" fmla="*/ 3580444 w 4589627"/>
              <a:gd name="connsiteY12" fmla="*/ 662085 h 3332288"/>
              <a:gd name="connsiteX13" fmla="*/ 3973228 w 4589627"/>
              <a:gd name="connsiteY13" fmla="*/ 1064101 h 3332288"/>
              <a:gd name="connsiteX14" fmla="*/ 3737883 w 4589627"/>
              <a:gd name="connsiteY14" fmla="*/ 678263 h 3332288"/>
              <a:gd name="connsiteX15" fmla="*/ 3910392 w 4589627"/>
              <a:gd name="connsiteY15" fmla="*/ 774760 h 3332288"/>
              <a:gd name="connsiteX16" fmla="*/ 4341363 w 4589627"/>
              <a:gd name="connsiteY16" fmla="*/ 1064101 h 3332288"/>
              <a:gd name="connsiteX17" fmla="*/ 4464358 w 4589627"/>
              <a:gd name="connsiteY17" fmla="*/ 2041412 h 3332288"/>
              <a:gd name="connsiteX18" fmla="*/ 3344282 w 4589627"/>
              <a:gd name="connsiteY18" fmla="*/ 2902169 h 3332288"/>
              <a:gd name="connsiteX19" fmla="*/ 1384407 w 4589627"/>
              <a:gd name="connsiteY19" fmla="*/ 3332288 h 3332288"/>
              <a:gd name="connsiteX20" fmla="*/ 1360657 w 4589627"/>
              <a:gd name="connsiteY20" fmla="*/ 3201660 h 3332288"/>
              <a:gd name="connsiteX21" fmla="*/ 1348781 w 4589627"/>
              <a:gd name="connsiteY21" fmla="*/ 3142283 h 3332288"/>
              <a:gd name="connsiteX22" fmla="*/ 1348781 w 4589627"/>
              <a:gd name="connsiteY22" fmla="*/ 2881026 h 3332288"/>
              <a:gd name="connsiteX23" fmla="*/ 1313155 w 4589627"/>
              <a:gd name="connsiteY23" fmla="*/ 2845400 h 3332288"/>
              <a:gd name="connsiteX24" fmla="*/ 1123150 w 4589627"/>
              <a:gd name="connsiteY24" fmla="*/ 2643520 h 3332288"/>
              <a:gd name="connsiteX25" fmla="*/ 1099399 w 4589627"/>
              <a:gd name="connsiteY25" fmla="*/ 2607894 h 3332288"/>
              <a:gd name="connsiteX26" fmla="*/ 1087524 w 4589627"/>
              <a:gd name="connsiteY26" fmla="*/ 2370387 h 3332288"/>
              <a:gd name="connsiteX27" fmla="*/ 1075649 w 4589627"/>
              <a:gd name="connsiteY27" fmla="*/ 2334761 h 3332288"/>
              <a:gd name="connsiteX28" fmla="*/ 1040023 w 4589627"/>
              <a:gd name="connsiteY28" fmla="*/ 2322886 h 3332288"/>
              <a:gd name="connsiteX29" fmla="*/ 386880 w 4589627"/>
              <a:gd name="connsiteY29" fmla="*/ 1990377 h 3332288"/>
              <a:gd name="connsiteX30" fmla="*/ 375005 w 4589627"/>
              <a:gd name="connsiteY30" fmla="*/ 1954751 h 3332288"/>
              <a:gd name="connsiteX31" fmla="*/ 363129 w 4589627"/>
              <a:gd name="connsiteY31" fmla="*/ 1942875 h 3332288"/>
              <a:gd name="connsiteX32" fmla="*/ 89997 w 4589627"/>
              <a:gd name="connsiteY32" fmla="*/ 1610366 h 3332288"/>
              <a:gd name="connsiteX33" fmla="*/ 54371 w 4589627"/>
              <a:gd name="connsiteY33" fmla="*/ 1574740 h 3332288"/>
              <a:gd name="connsiteX34" fmla="*/ 6870 w 4589627"/>
              <a:gd name="connsiteY34" fmla="*/ 1265982 h 3332288"/>
              <a:gd name="connsiteX35" fmla="*/ 42496 w 4589627"/>
              <a:gd name="connsiteY35" fmla="*/ 1040351 h 3332288"/>
              <a:gd name="connsiteX36" fmla="*/ 53506 w 4589627"/>
              <a:gd name="connsiteY36" fmla="*/ 78134 h 3332288"/>
              <a:gd name="connsiteX37" fmla="*/ 446257 w 4589627"/>
              <a:gd name="connsiteY37" fmla="*/ 743468 h 3332288"/>
              <a:gd name="connsiteX0" fmla="*/ 636262 w 4589627"/>
              <a:gd name="connsiteY0" fmla="*/ 731592 h 3244934"/>
              <a:gd name="connsiteX1" fmla="*/ 1135025 w 4589627"/>
              <a:gd name="connsiteY1" fmla="*/ 755343 h 3244934"/>
              <a:gd name="connsiteX2" fmla="*/ 1606696 w 4589627"/>
              <a:gd name="connsiteY2" fmla="*/ 505134 h 3244934"/>
              <a:gd name="connsiteX3" fmla="*/ 2263181 w 4589627"/>
              <a:gd name="connsiteY3" fmla="*/ 790969 h 3244934"/>
              <a:gd name="connsiteX4" fmla="*/ 2372939 w 4589627"/>
              <a:gd name="connsiteY4" fmla="*/ 399237 h 3244934"/>
              <a:gd name="connsiteX5" fmla="*/ 2550968 w 4589627"/>
              <a:gd name="connsiteY5" fmla="*/ 32299 h 3244934"/>
              <a:gd name="connsiteX6" fmla="*/ 2917641 w 4589627"/>
              <a:gd name="connsiteY6" fmla="*/ 205440 h 3244934"/>
              <a:gd name="connsiteX7" fmla="*/ 3257676 w 4589627"/>
              <a:gd name="connsiteY7" fmla="*/ 418852 h 3244934"/>
              <a:gd name="connsiteX8" fmla="*/ 3415969 w 4589627"/>
              <a:gd name="connsiteY8" fmla="*/ 592307 h 3244934"/>
              <a:gd name="connsiteX9" fmla="*/ 3440377 w 4589627"/>
              <a:gd name="connsiteY9" fmla="*/ 657602 h 3244934"/>
              <a:gd name="connsiteX10" fmla="*/ 3357291 w 4589627"/>
              <a:gd name="connsiteY10" fmla="*/ 519286 h 3244934"/>
              <a:gd name="connsiteX11" fmla="*/ 3456654 w 4589627"/>
              <a:gd name="connsiteY11" fmla="*/ 556896 h 3244934"/>
              <a:gd name="connsiteX12" fmla="*/ 3580444 w 4589627"/>
              <a:gd name="connsiteY12" fmla="*/ 662085 h 3244934"/>
              <a:gd name="connsiteX13" fmla="*/ 3973228 w 4589627"/>
              <a:gd name="connsiteY13" fmla="*/ 1064101 h 3244934"/>
              <a:gd name="connsiteX14" fmla="*/ 3737883 w 4589627"/>
              <a:gd name="connsiteY14" fmla="*/ 678263 h 3244934"/>
              <a:gd name="connsiteX15" fmla="*/ 3910392 w 4589627"/>
              <a:gd name="connsiteY15" fmla="*/ 774760 h 3244934"/>
              <a:gd name="connsiteX16" fmla="*/ 4341363 w 4589627"/>
              <a:gd name="connsiteY16" fmla="*/ 1064101 h 3244934"/>
              <a:gd name="connsiteX17" fmla="*/ 4464358 w 4589627"/>
              <a:gd name="connsiteY17" fmla="*/ 2041412 h 3244934"/>
              <a:gd name="connsiteX18" fmla="*/ 3344282 w 4589627"/>
              <a:gd name="connsiteY18" fmla="*/ 2902169 h 3244934"/>
              <a:gd name="connsiteX19" fmla="*/ 2217471 w 4589627"/>
              <a:gd name="connsiteY19" fmla="*/ 2342516 h 3244934"/>
              <a:gd name="connsiteX20" fmla="*/ 1360657 w 4589627"/>
              <a:gd name="connsiteY20" fmla="*/ 3201660 h 3244934"/>
              <a:gd name="connsiteX21" fmla="*/ 1348781 w 4589627"/>
              <a:gd name="connsiteY21" fmla="*/ 3142283 h 3244934"/>
              <a:gd name="connsiteX22" fmla="*/ 1348781 w 4589627"/>
              <a:gd name="connsiteY22" fmla="*/ 2881026 h 3244934"/>
              <a:gd name="connsiteX23" fmla="*/ 1313155 w 4589627"/>
              <a:gd name="connsiteY23" fmla="*/ 2845400 h 3244934"/>
              <a:gd name="connsiteX24" fmla="*/ 1123150 w 4589627"/>
              <a:gd name="connsiteY24" fmla="*/ 2643520 h 3244934"/>
              <a:gd name="connsiteX25" fmla="*/ 1099399 w 4589627"/>
              <a:gd name="connsiteY25" fmla="*/ 2607894 h 3244934"/>
              <a:gd name="connsiteX26" fmla="*/ 1087524 w 4589627"/>
              <a:gd name="connsiteY26" fmla="*/ 2370387 h 3244934"/>
              <a:gd name="connsiteX27" fmla="*/ 1075649 w 4589627"/>
              <a:gd name="connsiteY27" fmla="*/ 2334761 h 3244934"/>
              <a:gd name="connsiteX28" fmla="*/ 1040023 w 4589627"/>
              <a:gd name="connsiteY28" fmla="*/ 2322886 h 3244934"/>
              <a:gd name="connsiteX29" fmla="*/ 386880 w 4589627"/>
              <a:gd name="connsiteY29" fmla="*/ 1990377 h 3244934"/>
              <a:gd name="connsiteX30" fmla="*/ 375005 w 4589627"/>
              <a:gd name="connsiteY30" fmla="*/ 1954751 h 3244934"/>
              <a:gd name="connsiteX31" fmla="*/ 363129 w 4589627"/>
              <a:gd name="connsiteY31" fmla="*/ 1942875 h 3244934"/>
              <a:gd name="connsiteX32" fmla="*/ 89997 w 4589627"/>
              <a:gd name="connsiteY32" fmla="*/ 1610366 h 3244934"/>
              <a:gd name="connsiteX33" fmla="*/ 54371 w 4589627"/>
              <a:gd name="connsiteY33" fmla="*/ 1574740 h 3244934"/>
              <a:gd name="connsiteX34" fmla="*/ 6870 w 4589627"/>
              <a:gd name="connsiteY34" fmla="*/ 1265982 h 3244934"/>
              <a:gd name="connsiteX35" fmla="*/ 42496 w 4589627"/>
              <a:gd name="connsiteY35" fmla="*/ 1040351 h 3244934"/>
              <a:gd name="connsiteX36" fmla="*/ 53506 w 4589627"/>
              <a:gd name="connsiteY36" fmla="*/ 78134 h 3244934"/>
              <a:gd name="connsiteX37" fmla="*/ 446257 w 4589627"/>
              <a:gd name="connsiteY37" fmla="*/ 743468 h 3244934"/>
              <a:gd name="connsiteX0" fmla="*/ 636262 w 4589627"/>
              <a:gd name="connsiteY0" fmla="*/ 731592 h 3244934"/>
              <a:gd name="connsiteX1" fmla="*/ 1135025 w 4589627"/>
              <a:gd name="connsiteY1" fmla="*/ 755343 h 3244934"/>
              <a:gd name="connsiteX2" fmla="*/ 1606696 w 4589627"/>
              <a:gd name="connsiteY2" fmla="*/ 505134 h 3244934"/>
              <a:gd name="connsiteX3" fmla="*/ 2263181 w 4589627"/>
              <a:gd name="connsiteY3" fmla="*/ 790969 h 3244934"/>
              <a:gd name="connsiteX4" fmla="*/ 2372939 w 4589627"/>
              <a:gd name="connsiteY4" fmla="*/ 399237 h 3244934"/>
              <a:gd name="connsiteX5" fmla="*/ 2550968 w 4589627"/>
              <a:gd name="connsiteY5" fmla="*/ 32299 h 3244934"/>
              <a:gd name="connsiteX6" fmla="*/ 2917641 w 4589627"/>
              <a:gd name="connsiteY6" fmla="*/ 205440 h 3244934"/>
              <a:gd name="connsiteX7" fmla="*/ 3257676 w 4589627"/>
              <a:gd name="connsiteY7" fmla="*/ 418852 h 3244934"/>
              <a:gd name="connsiteX8" fmla="*/ 3415969 w 4589627"/>
              <a:gd name="connsiteY8" fmla="*/ 592307 h 3244934"/>
              <a:gd name="connsiteX9" fmla="*/ 3440377 w 4589627"/>
              <a:gd name="connsiteY9" fmla="*/ 657602 h 3244934"/>
              <a:gd name="connsiteX10" fmla="*/ 3357291 w 4589627"/>
              <a:gd name="connsiteY10" fmla="*/ 519286 h 3244934"/>
              <a:gd name="connsiteX11" fmla="*/ 3456654 w 4589627"/>
              <a:gd name="connsiteY11" fmla="*/ 556896 h 3244934"/>
              <a:gd name="connsiteX12" fmla="*/ 3580444 w 4589627"/>
              <a:gd name="connsiteY12" fmla="*/ 662085 h 3244934"/>
              <a:gd name="connsiteX13" fmla="*/ 3973228 w 4589627"/>
              <a:gd name="connsiteY13" fmla="*/ 1064101 h 3244934"/>
              <a:gd name="connsiteX14" fmla="*/ 3737883 w 4589627"/>
              <a:gd name="connsiteY14" fmla="*/ 678263 h 3244934"/>
              <a:gd name="connsiteX15" fmla="*/ 3910392 w 4589627"/>
              <a:gd name="connsiteY15" fmla="*/ 774760 h 3244934"/>
              <a:gd name="connsiteX16" fmla="*/ 4341363 w 4589627"/>
              <a:gd name="connsiteY16" fmla="*/ 1064101 h 3244934"/>
              <a:gd name="connsiteX17" fmla="*/ 4464358 w 4589627"/>
              <a:gd name="connsiteY17" fmla="*/ 2041412 h 3244934"/>
              <a:gd name="connsiteX18" fmla="*/ 3344282 w 4589627"/>
              <a:gd name="connsiteY18" fmla="*/ 2902169 h 3244934"/>
              <a:gd name="connsiteX19" fmla="*/ 2217471 w 4589627"/>
              <a:gd name="connsiteY19" fmla="*/ 2342516 h 3244934"/>
              <a:gd name="connsiteX20" fmla="*/ 1360657 w 4589627"/>
              <a:gd name="connsiteY20" fmla="*/ 3201660 h 3244934"/>
              <a:gd name="connsiteX21" fmla="*/ 1795542 w 4589627"/>
              <a:gd name="connsiteY21" fmla="*/ 1900477 h 3244934"/>
              <a:gd name="connsiteX22" fmla="*/ 1348781 w 4589627"/>
              <a:gd name="connsiteY22" fmla="*/ 2881026 h 3244934"/>
              <a:gd name="connsiteX23" fmla="*/ 1313155 w 4589627"/>
              <a:gd name="connsiteY23" fmla="*/ 2845400 h 3244934"/>
              <a:gd name="connsiteX24" fmla="*/ 1123150 w 4589627"/>
              <a:gd name="connsiteY24" fmla="*/ 2643520 h 3244934"/>
              <a:gd name="connsiteX25" fmla="*/ 1099399 w 4589627"/>
              <a:gd name="connsiteY25" fmla="*/ 2607894 h 3244934"/>
              <a:gd name="connsiteX26" fmla="*/ 1087524 w 4589627"/>
              <a:gd name="connsiteY26" fmla="*/ 2370387 h 3244934"/>
              <a:gd name="connsiteX27" fmla="*/ 1075649 w 4589627"/>
              <a:gd name="connsiteY27" fmla="*/ 2334761 h 3244934"/>
              <a:gd name="connsiteX28" fmla="*/ 1040023 w 4589627"/>
              <a:gd name="connsiteY28" fmla="*/ 2322886 h 3244934"/>
              <a:gd name="connsiteX29" fmla="*/ 386880 w 4589627"/>
              <a:gd name="connsiteY29" fmla="*/ 1990377 h 3244934"/>
              <a:gd name="connsiteX30" fmla="*/ 375005 w 4589627"/>
              <a:gd name="connsiteY30" fmla="*/ 1954751 h 3244934"/>
              <a:gd name="connsiteX31" fmla="*/ 363129 w 4589627"/>
              <a:gd name="connsiteY31" fmla="*/ 1942875 h 3244934"/>
              <a:gd name="connsiteX32" fmla="*/ 89997 w 4589627"/>
              <a:gd name="connsiteY32" fmla="*/ 1610366 h 3244934"/>
              <a:gd name="connsiteX33" fmla="*/ 54371 w 4589627"/>
              <a:gd name="connsiteY33" fmla="*/ 1574740 h 3244934"/>
              <a:gd name="connsiteX34" fmla="*/ 6870 w 4589627"/>
              <a:gd name="connsiteY34" fmla="*/ 1265982 h 3244934"/>
              <a:gd name="connsiteX35" fmla="*/ 42496 w 4589627"/>
              <a:gd name="connsiteY35" fmla="*/ 1040351 h 3244934"/>
              <a:gd name="connsiteX36" fmla="*/ 53506 w 4589627"/>
              <a:gd name="connsiteY36" fmla="*/ 78134 h 3244934"/>
              <a:gd name="connsiteX37" fmla="*/ 446257 w 4589627"/>
              <a:gd name="connsiteY37" fmla="*/ 743468 h 3244934"/>
              <a:gd name="connsiteX0" fmla="*/ 636262 w 4589627"/>
              <a:gd name="connsiteY0" fmla="*/ 731592 h 2933547"/>
              <a:gd name="connsiteX1" fmla="*/ 1135025 w 4589627"/>
              <a:gd name="connsiteY1" fmla="*/ 755343 h 2933547"/>
              <a:gd name="connsiteX2" fmla="*/ 1606696 w 4589627"/>
              <a:gd name="connsiteY2" fmla="*/ 505134 h 2933547"/>
              <a:gd name="connsiteX3" fmla="*/ 2263181 w 4589627"/>
              <a:gd name="connsiteY3" fmla="*/ 790969 h 2933547"/>
              <a:gd name="connsiteX4" fmla="*/ 2372939 w 4589627"/>
              <a:gd name="connsiteY4" fmla="*/ 399237 h 2933547"/>
              <a:gd name="connsiteX5" fmla="*/ 2550968 w 4589627"/>
              <a:gd name="connsiteY5" fmla="*/ 32299 h 2933547"/>
              <a:gd name="connsiteX6" fmla="*/ 2917641 w 4589627"/>
              <a:gd name="connsiteY6" fmla="*/ 205440 h 2933547"/>
              <a:gd name="connsiteX7" fmla="*/ 3257676 w 4589627"/>
              <a:gd name="connsiteY7" fmla="*/ 418852 h 2933547"/>
              <a:gd name="connsiteX8" fmla="*/ 3415969 w 4589627"/>
              <a:gd name="connsiteY8" fmla="*/ 592307 h 2933547"/>
              <a:gd name="connsiteX9" fmla="*/ 3440377 w 4589627"/>
              <a:gd name="connsiteY9" fmla="*/ 657602 h 2933547"/>
              <a:gd name="connsiteX10" fmla="*/ 3357291 w 4589627"/>
              <a:gd name="connsiteY10" fmla="*/ 519286 h 2933547"/>
              <a:gd name="connsiteX11" fmla="*/ 3456654 w 4589627"/>
              <a:gd name="connsiteY11" fmla="*/ 556896 h 2933547"/>
              <a:gd name="connsiteX12" fmla="*/ 3580444 w 4589627"/>
              <a:gd name="connsiteY12" fmla="*/ 662085 h 2933547"/>
              <a:gd name="connsiteX13" fmla="*/ 3973228 w 4589627"/>
              <a:gd name="connsiteY13" fmla="*/ 1064101 h 2933547"/>
              <a:gd name="connsiteX14" fmla="*/ 3737883 w 4589627"/>
              <a:gd name="connsiteY14" fmla="*/ 678263 h 2933547"/>
              <a:gd name="connsiteX15" fmla="*/ 3910392 w 4589627"/>
              <a:gd name="connsiteY15" fmla="*/ 774760 h 2933547"/>
              <a:gd name="connsiteX16" fmla="*/ 4341363 w 4589627"/>
              <a:gd name="connsiteY16" fmla="*/ 1064101 h 2933547"/>
              <a:gd name="connsiteX17" fmla="*/ 4464358 w 4589627"/>
              <a:gd name="connsiteY17" fmla="*/ 2041412 h 2933547"/>
              <a:gd name="connsiteX18" fmla="*/ 3344282 w 4589627"/>
              <a:gd name="connsiteY18" fmla="*/ 2902169 h 2933547"/>
              <a:gd name="connsiteX19" fmla="*/ 2217471 w 4589627"/>
              <a:gd name="connsiteY19" fmla="*/ 2342516 h 2933547"/>
              <a:gd name="connsiteX20" fmla="*/ 1948201 w 4589627"/>
              <a:gd name="connsiteY20" fmla="*/ 2200353 h 2933547"/>
              <a:gd name="connsiteX21" fmla="*/ 1795542 w 4589627"/>
              <a:gd name="connsiteY21" fmla="*/ 1900477 h 2933547"/>
              <a:gd name="connsiteX22" fmla="*/ 1348781 w 4589627"/>
              <a:gd name="connsiteY22" fmla="*/ 2881026 h 2933547"/>
              <a:gd name="connsiteX23" fmla="*/ 1313155 w 4589627"/>
              <a:gd name="connsiteY23" fmla="*/ 2845400 h 2933547"/>
              <a:gd name="connsiteX24" fmla="*/ 1123150 w 4589627"/>
              <a:gd name="connsiteY24" fmla="*/ 2643520 h 2933547"/>
              <a:gd name="connsiteX25" fmla="*/ 1099399 w 4589627"/>
              <a:gd name="connsiteY25" fmla="*/ 2607894 h 2933547"/>
              <a:gd name="connsiteX26" fmla="*/ 1087524 w 4589627"/>
              <a:gd name="connsiteY26" fmla="*/ 2370387 h 2933547"/>
              <a:gd name="connsiteX27" fmla="*/ 1075649 w 4589627"/>
              <a:gd name="connsiteY27" fmla="*/ 2334761 h 2933547"/>
              <a:gd name="connsiteX28" fmla="*/ 1040023 w 4589627"/>
              <a:gd name="connsiteY28" fmla="*/ 2322886 h 2933547"/>
              <a:gd name="connsiteX29" fmla="*/ 386880 w 4589627"/>
              <a:gd name="connsiteY29" fmla="*/ 1990377 h 2933547"/>
              <a:gd name="connsiteX30" fmla="*/ 375005 w 4589627"/>
              <a:gd name="connsiteY30" fmla="*/ 1954751 h 2933547"/>
              <a:gd name="connsiteX31" fmla="*/ 363129 w 4589627"/>
              <a:gd name="connsiteY31" fmla="*/ 1942875 h 2933547"/>
              <a:gd name="connsiteX32" fmla="*/ 89997 w 4589627"/>
              <a:gd name="connsiteY32" fmla="*/ 1610366 h 2933547"/>
              <a:gd name="connsiteX33" fmla="*/ 54371 w 4589627"/>
              <a:gd name="connsiteY33" fmla="*/ 1574740 h 2933547"/>
              <a:gd name="connsiteX34" fmla="*/ 6870 w 4589627"/>
              <a:gd name="connsiteY34" fmla="*/ 1265982 h 2933547"/>
              <a:gd name="connsiteX35" fmla="*/ 42496 w 4589627"/>
              <a:gd name="connsiteY35" fmla="*/ 1040351 h 2933547"/>
              <a:gd name="connsiteX36" fmla="*/ 53506 w 4589627"/>
              <a:gd name="connsiteY36" fmla="*/ 78134 h 2933547"/>
              <a:gd name="connsiteX37" fmla="*/ 446257 w 4589627"/>
              <a:gd name="connsiteY37" fmla="*/ 743468 h 2933547"/>
              <a:gd name="connsiteX0" fmla="*/ 636262 w 4589627"/>
              <a:gd name="connsiteY0" fmla="*/ 731592 h 2927139"/>
              <a:gd name="connsiteX1" fmla="*/ 1135025 w 4589627"/>
              <a:gd name="connsiteY1" fmla="*/ 755343 h 2927139"/>
              <a:gd name="connsiteX2" fmla="*/ 1606696 w 4589627"/>
              <a:gd name="connsiteY2" fmla="*/ 505134 h 2927139"/>
              <a:gd name="connsiteX3" fmla="*/ 2263181 w 4589627"/>
              <a:gd name="connsiteY3" fmla="*/ 790969 h 2927139"/>
              <a:gd name="connsiteX4" fmla="*/ 2372939 w 4589627"/>
              <a:gd name="connsiteY4" fmla="*/ 399237 h 2927139"/>
              <a:gd name="connsiteX5" fmla="*/ 2550968 w 4589627"/>
              <a:gd name="connsiteY5" fmla="*/ 32299 h 2927139"/>
              <a:gd name="connsiteX6" fmla="*/ 2917641 w 4589627"/>
              <a:gd name="connsiteY6" fmla="*/ 205440 h 2927139"/>
              <a:gd name="connsiteX7" fmla="*/ 3257676 w 4589627"/>
              <a:gd name="connsiteY7" fmla="*/ 418852 h 2927139"/>
              <a:gd name="connsiteX8" fmla="*/ 3415969 w 4589627"/>
              <a:gd name="connsiteY8" fmla="*/ 592307 h 2927139"/>
              <a:gd name="connsiteX9" fmla="*/ 3440377 w 4589627"/>
              <a:gd name="connsiteY9" fmla="*/ 657602 h 2927139"/>
              <a:gd name="connsiteX10" fmla="*/ 3357291 w 4589627"/>
              <a:gd name="connsiteY10" fmla="*/ 519286 h 2927139"/>
              <a:gd name="connsiteX11" fmla="*/ 3456654 w 4589627"/>
              <a:gd name="connsiteY11" fmla="*/ 556896 h 2927139"/>
              <a:gd name="connsiteX12" fmla="*/ 3580444 w 4589627"/>
              <a:gd name="connsiteY12" fmla="*/ 662085 h 2927139"/>
              <a:gd name="connsiteX13" fmla="*/ 3973228 w 4589627"/>
              <a:gd name="connsiteY13" fmla="*/ 1064101 h 2927139"/>
              <a:gd name="connsiteX14" fmla="*/ 3737883 w 4589627"/>
              <a:gd name="connsiteY14" fmla="*/ 678263 h 2927139"/>
              <a:gd name="connsiteX15" fmla="*/ 3910392 w 4589627"/>
              <a:gd name="connsiteY15" fmla="*/ 774760 h 2927139"/>
              <a:gd name="connsiteX16" fmla="*/ 4341363 w 4589627"/>
              <a:gd name="connsiteY16" fmla="*/ 1064101 h 2927139"/>
              <a:gd name="connsiteX17" fmla="*/ 4464358 w 4589627"/>
              <a:gd name="connsiteY17" fmla="*/ 2041412 h 2927139"/>
              <a:gd name="connsiteX18" fmla="*/ 3344282 w 4589627"/>
              <a:gd name="connsiteY18" fmla="*/ 2902169 h 2927139"/>
              <a:gd name="connsiteX19" fmla="*/ 2217471 w 4589627"/>
              <a:gd name="connsiteY19" fmla="*/ 2342516 h 2927139"/>
              <a:gd name="connsiteX20" fmla="*/ 1948201 w 4589627"/>
              <a:gd name="connsiteY20" fmla="*/ 2200353 h 2927139"/>
              <a:gd name="connsiteX21" fmla="*/ 1795542 w 4589627"/>
              <a:gd name="connsiteY21" fmla="*/ 1900477 h 2927139"/>
              <a:gd name="connsiteX22" fmla="*/ 1492211 w 4589627"/>
              <a:gd name="connsiteY22" fmla="*/ 1936823 h 2927139"/>
              <a:gd name="connsiteX23" fmla="*/ 1313155 w 4589627"/>
              <a:gd name="connsiteY23" fmla="*/ 2845400 h 2927139"/>
              <a:gd name="connsiteX24" fmla="*/ 1123150 w 4589627"/>
              <a:gd name="connsiteY24" fmla="*/ 2643520 h 2927139"/>
              <a:gd name="connsiteX25" fmla="*/ 1099399 w 4589627"/>
              <a:gd name="connsiteY25" fmla="*/ 2607894 h 2927139"/>
              <a:gd name="connsiteX26" fmla="*/ 1087524 w 4589627"/>
              <a:gd name="connsiteY26" fmla="*/ 2370387 h 2927139"/>
              <a:gd name="connsiteX27" fmla="*/ 1075649 w 4589627"/>
              <a:gd name="connsiteY27" fmla="*/ 2334761 h 2927139"/>
              <a:gd name="connsiteX28" fmla="*/ 1040023 w 4589627"/>
              <a:gd name="connsiteY28" fmla="*/ 2322886 h 2927139"/>
              <a:gd name="connsiteX29" fmla="*/ 386880 w 4589627"/>
              <a:gd name="connsiteY29" fmla="*/ 1990377 h 2927139"/>
              <a:gd name="connsiteX30" fmla="*/ 375005 w 4589627"/>
              <a:gd name="connsiteY30" fmla="*/ 1954751 h 2927139"/>
              <a:gd name="connsiteX31" fmla="*/ 363129 w 4589627"/>
              <a:gd name="connsiteY31" fmla="*/ 1942875 h 2927139"/>
              <a:gd name="connsiteX32" fmla="*/ 89997 w 4589627"/>
              <a:gd name="connsiteY32" fmla="*/ 1610366 h 2927139"/>
              <a:gd name="connsiteX33" fmla="*/ 54371 w 4589627"/>
              <a:gd name="connsiteY33" fmla="*/ 1574740 h 2927139"/>
              <a:gd name="connsiteX34" fmla="*/ 6870 w 4589627"/>
              <a:gd name="connsiteY34" fmla="*/ 1265982 h 2927139"/>
              <a:gd name="connsiteX35" fmla="*/ 42496 w 4589627"/>
              <a:gd name="connsiteY35" fmla="*/ 1040351 h 2927139"/>
              <a:gd name="connsiteX36" fmla="*/ 53506 w 4589627"/>
              <a:gd name="connsiteY36" fmla="*/ 78134 h 2927139"/>
              <a:gd name="connsiteX37" fmla="*/ 446257 w 4589627"/>
              <a:gd name="connsiteY37" fmla="*/ 743468 h 2927139"/>
              <a:gd name="connsiteX0" fmla="*/ 636262 w 4589627"/>
              <a:gd name="connsiteY0" fmla="*/ 731592 h 2902168"/>
              <a:gd name="connsiteX1" fmla="*/ 1135025 w 4589627"/>
              <a:gd name="connsiteY1" fmla="*/ 755343 h 2902168"/>
              <a:gd name="connsiteX2" fmla="*/ 1606696 w 4589627"/>
              <a:gd name="connsiteY2" fmla="*/ 505134 h 2902168"/>
              <a:gd name="connsiteX3" fmla="*/ 2263181 w 4589627"/>
              <a:gd name="connsiteY3" fmla="*/ 790969 h 2902168"/>
              <a:gd name="connsiteX4" fmla="*/ 2372939 w 4589627"/>
              <a:gd name="connsiteY4" fmla="*/ 399237 h 2902168"/>
              <a:gd name="connsiteX5" fmla="*/ 2550968 w 4589627"/>
              <a:gd name="connsiteY5" fmla="*/ 32299 h 2902168"/>
              <a:gd name="connsiteX6" fmla="*/ 2917641 w 4589627"/>
              <a:gd name="connsiteY6" fmla="*/ 205440 h 2902168"/>
              <a:gd name="connsiteX7" fmla="*/ 3257676 w 4589627"/>
              <a:gd name="connsiteY7" fmla="*/ 418852 h 2902168"/>
              <a:gd name="connsiteX8" fmla="*/ 3415969 w 4589627"/>
              <a:gd name="connsiteY8" fmla="*/ 592307 h 2902168"/>
              <a:gd name="connsiteX9" fmla="*/ 3440377 w 4589627"/>
              <a:gd name="connsiteY9" fmla="*/ 657602 h 2902168"/>
              <a:gd name="connsiteX10" fmla="*/ 3357291 w 4589627"/>
              <a:gd name="connsiteY10" fmla="*/ 519286 h 2902168"/>
              <a:gd name="connsiteX11" fmla="*/ 3456654 w 4589627"/>
              <a:gd name="connsiteY11" fmla="*/ 556896 h 2902168"/>
              <a:gd name="connsiteX12" fmla="*/ 3580444 w 4589627"/>
              <a:gd name="connsiteY12" fmla="*/ 662085 h 2902168"/>
              <a:gd name="connsiteX13" fmla="*/ 3973228 w 4589627"/>
              <a:gd name="connsiteY13" fmla="*/ 1064101 h 2902168"/>
              <a:gd name="connsiteX14" fmla="*/ 3737883 w 4589627"/>
              <a:gd name="connsiteY14" fmla="*/ 678263 h 2902168"/>
              <a:gd name="connsiteX15" fmla="*/ 3910392 w 4589627"/>
              <a:gd name="connsiteY15" fmla="*/ 774760 h 2902168"/>
              <a:gd name="connsiteX16" fmla="*/ 4341363 w 4589627"/>
              <a:gd name="connsiteY16" fmla="*/ 1064101 h 2902168"/>
              <a:gd name="connsiteX17" fmla="*/ 4464358 w 4589627"/>
              <a:gd name="connsiteY17" fmla="*/ 2041412 h 2902168"/>
              <a:gd name="connsiteX18" fmla="*/ 3344282 w 4589627"/>
              <a:gd name="connsiteY18" fmla="*/ 2902169 h 2902168"/>
              <a:gd name="connsiteX19" fmla="*/ 2217471 w 4589627"/>
              <a:gd name="connsiteY19" fmla="*/ 2342516 h 2902168"/>
              <a:gd name="connsiteX20" fmla="*/ 1948201 w 4589627"/>
              <a:gd name="connsiteY20" fmla="*/ 2200353 h 2902168"/>
              <a:gd name="connsiteX21" fmla="*/ 1795542 w 4589627"/>
              <a:gd name="connsiteY21" fmla="*/ 1900477 h 2902168"/>
              <a:gd name="connsiteX22" fmla="*/ 1492211 w 4589627"/>
              <a:gd name="connsiteY22" fmla="*/ 1936823 h 2902168"/>
              <a:gd name="connsiteX23" fmla="*/ 1273061 w 4589627"/>
              <a:gd name="connsiteY23" fmla="*/ 2050152 h 2902168"/>
              <a:gd name="connsiteX24" fmla="*/ 1123150 w 4589627"/>
              <a:gd name="connsiteY24" fmla="*/ 2643520 h 2902168"/>
              <a:gd name="connsiteX25" fmla="*/ 1099399 w 4589627"/>
              <a:gd name="connsiteY25" fmla="*/ 2607894 h 2902168"/>
              <a:gd name="connsiteX26" fmla="*/ 1087524 w 4589627"/>
              <a:gd name="connsiteY26" fmla="*/ 2370387 h 2902168"/>
              <a:gd name="connsiteX27" fmla="*/ 1075649 w 4589627"/>
              <a:gd name="connsiteY27" fmla="*/ 2334761 h 2902168"/>
              <a:gd name="connsiteX28" fmla="*/ 1040023 w 4589627"/>
              <a:gd name="connsiteY28" fmla="*/ 2322886 h 2902168"/>
              <a:gd name="connsiteX29" fmla="*/ 386880 w 4589627"/>
              <a:gd name="connsiteY29" fmla="*/ 1990377 h 2902168"/>
              <a:gd name="connsiteX30" fmla="*/ 375005 w 4589627"/>
              <a:gd name="connsiteY30" fmla="*/ 1954751 h 2902168"/>
              <a:gd name="connsiteX31" fmla="*/ 363129 w 4589627"/>
              <a:gd name="connsiteY31" fmla="*/ 1942875 h 2902168"/>
              <a:gd name="connsiteX32" fmla="*/ 89997 w 4589627"/>
              <a:gd name="connsiteY32" fmla="*/ 1610366 h 2902168"/>
              <a:gd name="connsiteX33" fmla="*/ 54371 w 4589627"/>
              <a:gd name="connsiteY33" fmla="*/ 1574740 h 2902168"/>
              <a:gd name="connsiteX34" fmla="*/ 6870 w 4589627"/>
              <a:gd name="connsiteY34" fmla="*/ 1265982 h 2902168"/>
              <a:gd name="connsiteX35" fmla="*/ 42496 w 4589627"/>
              <a:gd name="connsiteY35" fmla="*/ 1040351 h 2902168"/>
              <a:gd name="connsiteX36" fmla="*/ 53506 w 4589627"/>
              <a:gd name="connsiteY36" fmla="*/ 78134 h 2902168"/>
              <a:gd name="connsiteX37" fmla="*/ 446257 w 4589627"/>
              <a:gd name="connsiteY37" fmla="*/ 743468 h 2902168"/>
              <a:gd name="connsiteX0" fmla="*/ 636262 w 4589627"/>
              <a:gd name="connsiteY0" fmla="*/ 731592 h 2902168"/>
              <a:gd name="connsiteX1" fmla="*/ 1135025 w 4589627"/>
              <a:gd name="connsiteY1" fmla="*/ 755343 h 2902168"/>
              <a:gd name="connsiteX2" fmla="*/ 1606696 w 4589627"/>
              <a:gd name="connsiteY2" fmla="*/ 505134 h 2902168"/>
              <a:gd name="connsiteX3" fmla="*/ 2263181 w 4589627"/>
              <a:gd name="connsiteY3" fmla="*/ 790969 h 2902168"/>
              <a:gd name="connsiteX4" fmla="*/ 2372939 w 4589627"/>
              <a:gd name="connsiteY4" fmla="*/ 399237 h 2902168"/>
              <a:gd name="connsiteX5" fmla="*/ 2550968 w 4589627"/>
              <a:gd name="connsiteY5" fmla="*/ 32299 h 2902168"/>
              <a:gd name="connsiteX6" fmla="*/ 2917641 w 4589627"/>
              <a:gd name="connsiteY6" fmla="*/ 205440 h 2902168"/>
              <a:gd name="connsiteX7" fmla="*/ 3257676 w 4589627"/>
              <a:gd name="connsiteY7" fmla="*/ 418852 h 2902168"/>
              <a:gd name="connsiteX8" fmla="*/ 3415969 w 4589627"/>
              <a:gd name="connsiteY8" fmla="*/ 592307 h 2902168"/>
              <a:gd name="connsiteX9" fmla="*/ 3440377 w 4589627"/>
              <a:gd name="connsiteY9" fmla="*/ 657602 h 2902168"/>
              <a:gd name="connsiteX10" fmla="*/ 3357291 w 4589627"/>
              <a:gd name="connsiteY10" fmla="*/ 519286 h 2902168"/>
              <a:gd name="connsiteX11" fmla="*/ 3456654 w 4589627"/>
              <a:gd name="connsiteY11" fmla="*/ 556896 h 2902168"/>
              <a:gd name="connsiteX12" fmla="*/ 3580444 w 4589627"/>
              <a:gd name="connsiteY12" fmla="*/ 662085 h 2902168"/>
              <a:gd name="connsiteX13" fmla="*/ 3973228 w 4589627"/>
              <a:gd name="connsiteY13" fmla="*/ 1064101 h 2902168"/>
              <a:gd name="connsiteX14" fmla="*/ 3737883 w 4589627"/>
              <a:gd name="connsiteY14" fmla="*/ 678263 h 2902168"/>
              <a:gd name="connsiteX15" fmla="*/ 3910392 w 4589627"/>
              <a:gd name="connsiteY15" fmla="*/ 774760 h 2902168"/>
              <a:gd name="connsiteX16" fmla="*/ 4341363 w 4589627"/>
              <a:gd name="connsiteY16" fmla="*/ 1064101 h 2902168"/>
              <a:gd name="connsiteX17" fmla="*/ 4464358 w 4589627"/>
              <a:gd name="connsiteY17" fmla="*/ 2041412 h 2902168"/>
              <a:gd name="connsiteX18" fmla="*/ 3344282 w 4589627"/>
              <a:gd name="connsiteY18" fmla="*/ 2902169 h 2902168"/>
              <a:gd name="connsiteX19" fmla="*/ 2217471 w 4589627"/>
              <a:gd name="connsiteY19" fmla="*/ 2342516 h 2902168"/>
              <a:gd name="connsiteX20" fmla="*/ 1948201 w 4589627"/>
              <a:gd name="connsiteY20" fmla="*/ 2200353 h 2902168"/>
              <a:gd name="connsiteX21" fmla="*/ 1795542 w 4589627"/>
              <a:gd name="connsiteY21" fmla="*/ 1900477 h 2902168"/>
              <a:gd name="connsiteX22" fmla="*/ 1492211 w 4589627"/>
              <a:gd name="connsiteY22" fmla="*/ 1936823 h 2902168"/>
              <a:gd name="connsiteX23" fmla="*/ 1273061 w 4589627"/>
              <a:gd name="connsiteY23" fmla="*/ 2050152 h 2902168"/>
              <a:gd name="connsiteX24" fmla="*/ 1098191 w 4589627"/>
              <a:gd name="connsiteY24" fmla="*/ 2000522 h 2902168"/>
              <a:gd name="connsiteX25" fmla="*/ 1099399 w 4589627"/>
              <a:gd name="connsiteY25" fmla="*/ 2607894 h 2902168"/>
              <a:gd name="connsiteX26" fmla="*/ 1087524 w 4589627"/>
              <a:gd name="connsiteY26" fmla="*/ 2370387 h 2902168"/>
              <a:gd name="connsiteX27" fmla="*/ 1075649 w 4589627"/>
              <a:gd name="connsiteY27" fmla="*/ 2334761 h 2902168"/>
              <a:gd name="connsiteX28" fmla="*/ 1040023 w 4589627"/>
              <a:gd name="connsiteY28" fmla="*/ 2322886 h 2902168"/>
              <a:gd name="connsiteX29" fmla="*/ 386880 w 4589627"/>
              <a:gd name="connsiteY29" fmla="*/ 1990377 h 2902168"/>
              <a:gd name="connsiteX30" fmla="*/ 375005 w 4589627"/>
              <a:gd name="connsiteY30" fmla="*/ 1954751 h 2902168"/>
              <a:gd name="connsiteX31" fmla="*/ 363129 w 4589627"/>
              <a:gd name="connsiteY31" fmla="*/ 1942875 h 2902168"/>
              <a:gd name="connsiteX32" fmla="*/ 89997 w 4589627"/>
              <a:gd name="connsiteY32" fmla="*/ 1610366 h 2902168"/>
              <a:gd name="connsiteX33" fmla="*/ 54371 w 4589627"/>
              <a:gd name="connsiteY33" fmla="*/ 1574740 h 2902168"/>
              <a:gd name="connsiteX34" fmla="*/ 6870 w 4589627"/>
              <a:gd name="connsiteY34" fmla="*/ 1265982 h 2902168"/>
              <a:gd name="connsiteX35" fmla="*/ 42496 w 4589627"/>
              <a:gd name="connsiteY35" fmla="*/ 1040351 h 2902168"/>
              <a:gd name="connsiteX36" fmla="*/ 53506 w 4589627"/>
              <a:gd name="connsiteY36" fmla="*/ 78134 h 2902168"/>
              <a:gd name="connsiteX37" fmla="*/ 446257 w 4589627"/>
              <a:gd name="connsiteY37" fmla="*/ 743468 h 2902168"/>
              <a:gd name="connsiteX0" fmla="*/ 636262 w 4589627"/>
              <a:gd name="connsiteY0" fmla="*/ 731592 h 2902168"/>
              <a:gd name="connsiteX1" fmla="*/ 1135025 w 4589627"/>
              <a:gd name="connsiteY1" fmla="*/ 755343 h 2902168"/>
              <a:gd name="connsiteX2" fmla="*/ 1606696 w 4589627"/>
              <a:gd name="connsiteY2" fmla="*/ 505134 h 2902168"/>
              <a:gd name="connsiteX3" fmla="*/ 2263181 w 4589627"/>
              <a:gd name="connsiteY3" fmla="*/ 790969 h 2902168"/>
              <a:gd name="connsiteX4" fmla="*/ 2372939 w 4589627"/>
              <a:gd name="connsiteY4" fmla="*/ 399237 h 2902168"/>
              <a:gd name="connsiteX5" fmla="*/ 2550968 w 4589627"/>
              <a:gd name="connsiteY5" fmla="*/ 32299 h 2902168"/>
              <a:gd name="connsiteX6" fmla="*/ 2917641 w 4589627"/>
              <a:gd name="connsiteY6" fmla="*/ 205440 h 2902168"/>
              <a:gd name="connsiteX7" fmla="*/ 3257676 w 4589627"/>
              <a:gd name="connsiteY7" fmla="*/ 418852 h 2902168"/>
              <a:gd name="connsiteX8" fmla="*/ 3415969 w 4589627"/>
              <a:gd name="connsiteY8" fmla="*/ 592307 h 2902168"/>
              <a:gd name="connsiteX9" fmla="*/ 3440377 w 4589627"/>
              <a:gd name="connsiteY9" fmla="*/ 657602 h 2902168"/>
              <a:gd name="connsiteX10" fmla="*/ 3357291 w 4589627"/>
              <a:gd name="connsiteY10" fmla="*/ 519286 h 2902168"/>
              <a:gd name="connsiteX11" fmla="*/ 3456654 w 4589627"/>
              <a:gd name="connsiteY11" fmla="*/ 556896 h 2902168"/>
              <a:gd name="connsiteX12" fmla="*/ 3580444 w 4589627"/>
              <a:gd name="connsiteY12" fmla="*/ 662085 h 2902168"/>
              <a:gd name="connsiteX13" fmla="*/ 3973228 w 4589627"/>
              <a:gd name="connsiteY13" fmla="*/ 1064101 h 2902168"/>
              <a:gd name="connsiteX14" fmla="*/ 3737883 w 4589627"/>
              <a:gd name="connsiteY14" fmla="*/ 678263 h 2902168"/>
              <a:gd name="connsiteX15" fmla="*/ 3910392 w 4589627"/>
              <a:gd name="connsiteY15" fmla="*/ 774760 h 2902168"/>
              <a:gd name="connsiteX16" fmla="*/ 4341363 w 4589627"/>
              <a:gd name="connsiteY16" fmla="*/ 1064101 h 2902168"/>
              <a:gd name="connsiteX17" fmla="*/ 4464358 w 4589627"/>
              <a:gd name="connsiteY17" fmla="*/ 2041412 h 2902168"/>
              <a:gd name="connsiteX18" fmla="*/ 3344282 w 4589627"/>
              <a:gd name="connsiteY18" fmla="*/ 2902169 h 2902168"/>
              <a:gd name="connsiteX19" fmla="*/ 2217471 w 4589627"/>
              <a:gd name="connsiteY19" fmla="*/ 2342516 h 2902168"/>
              <a:gd name="connsiteX20" fmla="*/ 1948201 w 4589627"/>
              <a:gd name="connsiteY20" fmla="*/ 2200353 h 2902168"/>
              <a:gd name="connsiteX21" fmla="*/ 1795542 w 4589627"/>
              <a:gd name="connsiteY21" fmla="*/ 1900477 h 2902168"/>
              <a:gd name="connsiteX22" fmla="*/ 1492211 w 4589627"/>
              <a:gd name="connsiteY22" fmla="*/ 1936823 h 2902168"/>
              <a:gd name="connsiteX23" fmla="*/ 1273061 w 4589627"/>
              <a:gd name="connsiteY23" fmla="*/ 2050152 h 2902168"/>
              <a:gd name="connsiteX24" fmla="*/ 1098191 w 4589627"/>
              <a:gd name="connsiteY24" fmla="*/ 2000522 h 2902168"/>
              <a:gd name="connsiteX25" fmla="*/ 935715 w 4589627"/>
              <a:gd name="connsiteY25" fmla="*/ 1923240 h 2902168"/>
              <a:gd name="connsiteX26" fmla="*/ 1087524 w 4589627"/>
              <a:gd name="connsiteY26" fmla="*/ 2370387 h 2902168"/>
              <a:gd name="connsiteX27" fmla="*/ 1075649 w 4589627"/>
              <a:gd name="connsiteY27" fmla="*/ 2334761 h 2902168"/>
              <a:gd name="connsiteX28" fmla="*/ 1040023 w 4589627"/>
              <a:gd name="connsiteY28" fmla="*/ 2322886 h 2902168"/>
              <a:gd name="connsiteX29" fmla="*/ 386880 w 4589627"/>
              <a:gd name="connsiteY29" fmla="*/ 1990377 h 2902168"/>
              <a:gd name="connsiteX30" fmla="*/ 375005 w 4589627"/>
              <a:gd name="connsiteY30" fmla="*/ 1954751 h 2902168"/>
              <a:gd name="connsiteX31" fmla="*/ 363129 w 4589627"/>
              <a:gd name="connsiteY31" fmla="*/ 1942875 h 2902168"/>
              <a:gd name="connsiteX32" fmla="*/ 89997 w 4589627"/>
              <a:gd name="connsiteY32" fmla="*/ 1610366 h 2902168"/>
              <a:gd name="connsiteX33" fmla="*/ 54371 w 4589627"/>
              <a:gd name="connsiteY33" fmla="*/ 1574740 h 2902168"/>
              <a:gd name="connsiteX34" fmla="*/ 6870 w 4589627"/>
              <a:gd name="connsiteY34" fmla="*/ 1265982 h 2902168"/>
              <a:gd name="connsiteX35" fmla="*/ 42496 w 4589627"/>
              <a:gd name="connsiteY35" fmla="*/ 1040351 h 2902168"/>
              <a:gd name="connsiteX36" fmla="*/ 53506 w 4589627"/>
              <a:gd name="connsiteY36" fmla="*/ 78134 h 2902168"/>
              <a:gd name="connsiteX37" fmla="*/ 446257 w 4589627"/>
              <a:gd name="connsiteY37" fmla="*/ 743468 h 2902168"/>
              <a:gd name="connsiteX0" fmla="*/ 636262 w 4589627"/>
              <a:gd name="connsiteY0" fmla="*/ 731592 h 2902168"/>
              <a:gd name="connsiteX1" fmla="*/ 1135025 w 4589627"/>
              <a:gd name="connsiteY1" fmla="*/ 755343 h 2902168"/>
              <a:gd name="connsiteX2" fmla="*/ 1606696 w 4589627"/>
              <a:gd name="connsiteY2" fmla="*/ 505134 h 2902168"/>
              <a:gd name="connsiteX3" fmla="*/ 2263181 w 4589627"/>
              <a:gd name="connsiteY3" fmla="*/ 790969 h 2902168"/>
              <a:gd name="connsiteX4" fmla="*/ 2372939 w 4589627"/>
              <a:gd name="connsiteY4" fmla="*/ 399237 h 2902168"/>
              <a:gd name="connsiteX5" fmla="*/ 2550968 w 4589627"/>
              <a:gd name="connsiteY5" fmla="*/ 32299 h 2902168"/>
              <a:gd name="connsiteX6" fmla="*/ 2917641 w 4589627"/>
              <a:gd name="connsiteY6" fmla="*/ 205440 h 2902168"/>
              <a:gd name="connsiteX7" fmla="*/ 3257676 w 4589627"/>
              <a:gd name="connsiteY7" fmla="*/ 418852 h 2902168"/>
              <a:gd name="connsiteX8" fmla="*/ 3415969 w 4589627"/>
              <a:gd name="connsiteY8" fmla="*/ 592307 h 2902168"/>
              <a:gd name="connsiteX9" fmla="*/ 3440377 w 4589627"/>
              <a:gd name="connsiteY9" fmla="*/ 657602 h 2902168"/>
              <a:gd name="connsiteX10" fmla="*/ 3357291 w 4589627"/>
              <a:gd name="connsiteY10" fmla="*/ 519286 h 2902168"/>
              <a:gd name="connsiteX11" fmla="*/ 3456654 w 4589627"/>
              <a:gd name="connsiteY11" fmla="*/ 556896 h 2902168"/>
              <a:gd name="connsiteX12" fmla="*/ 3580444 w 4589627"/>
              <a:gd name="connsiteY12" fmla="*/ 662085 h 2902168"/>
              <a:gd name="connsiteX13" fmla="*/ 3973228 w 4589627"/>
              <a:gd name="connsiteY13" fmla="*/ 1064101 h 2902168"/>
              <a:gd name="connsiteX14" fmla="*/ 3737883 w 4589627"/>
              <a:gd name="connsiteY14" fmla="*/ 678263 h 2902168"/>
              <a:gd name="connsiteX15" fmla="*/ 3910392 w 4589627"/>
              <a:gd name="connsiteY15" fmla="*/ 774760 h 2902168"/>
              <a:gd name="connsiteX16" fmla="*/ 4341363 w 4589627"/>
              <a:gd name="connsiteY16" fmla="*/ 1064101 h 2902168"/>
              <a:gd name="connsiteX17" fmla="*/ 4464358 w 4589627"/>
              <a:gd name="connsiteY17" fmla="*/ 2041412 h 2902168"/>
              <a:gd name="connsiteX18" fmla="*/ 3344282 w 4589627"/>
              <a:gd name="connsiteY18" fmla="*/ 2902169 h 2902168"/>
              <a:gd name="connsiteX19" fmla="*/ 2217471 w 4589627"/>
              <a:gd name="connsiteY19" fmla="*/ 2342516 h 2902168"/>
              <a:gd name="connsiteX20" fmla="*/ 1948201 w 4589627"/>
              <a:gd name="connsiteY20" fmla="*/ 2200353 h 2902168"/>
              <a:gd name="connsiteX21" fmla="*/ 1795542 w 4589627"/>
              <a:gd name="connsiteY21" fmla="*/ 1900477 h 2902168"/>
              <a:gd name="connsiteX22" fmla="*/ 1492211 w 4589627"/>
              <a:gd name="connsiteY22" fmla="*/ 1936823 h 2902168"/>
              <a:gd name="connsiteX23" fmla="*/ 1273061 w 4589627"/>
              <a:gd name="connsiteY23" fmla="*/ 2050152 h 2902168"/>
              <a:gd name="connsiteX24" fmla="*/ 1098191 w 4589627"/>
              <a:gd name="connsiteY24" fmla="*/ 2000522 h 2902168"/>
              <a:gd name="connsiteX25" fmla="*/ 935715 w 4589627"/>
              <a:gd name="connsiteY25" fmla="*/ 1923240 h 2902168"/>
              <a:gd name="connsiteX26" fmla="*/ 1087524 w 4589627"/>
              <a:gd name="connsiteY26" fmla="*/ 2370387 h 2902168"/>
              <a:gd name="connsiteX27" fmla="*/ 1075649 w 4589627"/>
              <a:gd name="connsiteY27" fmla="*/ 2334761 h 2902168"/>
              <a:gd name="connsiteX28" fmla="*/ 724875 w 4589627"/>
              <a:gd name="connsiteY28" fmla="*/ 2002819 h 2902168"/>
              <a:gd name="connsiteX29" fmla="*/ 386880 w 4589627"/>
              <a:gd name="connsiteY29" fmla="*/ 1990377 h 2902168"/>
              <a:gd name="connsiteX30" fmla="*/ 375005 w 4589627"/>
              <a:gd name="connsiteY30" fmla="*/ 1954751 h 2902168"/>
              <a:gd name="connsiteX31" fmla="*/ 363129 w 4589627"/>
              <a:gd name="connsiteY31" fmla="*/ 1942875 h 2902168"/>
              <a:gd name="connsiteX32" fmla="*/ 89997 w 4589627"/>
              <a:gd name="connsiteY32" fmla="*/ 1610366 h 2902168"/>
              <a:gd name="connsiteX33" fmla="*/ 54371 w 4589627"/>
              <a:gd name="connsiteY33" fmla="*/ 1574740 h 2902168"/>
              <a:gd name="connsiteX34" fmla="*/ 6870 w 4589627"/>
              <a:gd name="connsiteY34" fmla="*/ 1265982 h 2902168"/>
              <a:gd name="connsiteX35" fmla="*/ 42496 w 4589627"/>
              <a:gd name="connsiteY35" fmla="*/ 1040351 h 2902168"/>
              <a:gd name="connsiteX36" fmla="*/ 53506 w 4589627"/>
              <a:gd name="connsiteY36" fmla="*/ 78134 h 2902168"/>
              <a:gd name="connsiteX37" fmla="*/ 446257 w 4589627"/>
              <a:gd name="connsiteY37" fmla="*/ 743468 h 2902168"/>
              <a:gd name="connsiteX0" fmla="*/ 636262 w 4589627"/>
              <a:gd name="connsiteY0" fmla="*/ 731592 h 2902168"/>
              <a:gd name="connsiteX1" fmla="*/ 1135025 w 4589627"/>
              <a:gd name="connsiteY1" fmla="*/ 755343 h 2902168"/>
              <a:gd name="connsiteX2" fmla="*/ 1606696 w 4589627"/>
              <a:gd name="connsiteY2" fmla="*/ 505134 h 2902168"/>
              <a:gd name="connsiteX3" fmla="*/ 2263181 w 4589627"/>
              <a:gd name="connsiteY3" fmla="*/ 790969 h 2902168"/>
              <a:gd name="connsiteX4" fmla="*/ 2372939 w 4589627"/>
              <a:gd name="connsiteY4" fmla="*/ 399237 h 2902168"/>
              <a:gd name="connsiteX5" fmla="*/ 2550968 w 4589627"/>
              <a:gd name="connsiteY5" fmla="*/ 32299 h 2902168"/>
              <a:gd name="connsiteX6" fmla="*/ 2917641 w 4589627"/>
              <a:gd name="connsiteY6" fmla="*/ 205440 h 2902168"/>
              <a:gd name="connsiteX7" fmla="*/ 3257676 w 4589627"/>
              <a:gd name="connsiteY7" fmla="*/ 418852 h 2902168"/>
              <a:gd name="connsiteX8" fmla="*/ 3415969 w 4589627"/>
              <a:gd name="connsiteY8" fmla="*/ 592307 h 2902168"/>
              <a:gd name="connsiteX9" fmla="*/ 3440377 w 4589627"/>
              <a:gd name="connsiteY9" fmla="*/ 657602 h 2902168"/>
              <a:gd name="connsiteX10" fmla="*/ 3357291 w 4589627"/>
              <a:gd name="connsiteY10" fmla="*/ 519286 h 2902168"/>
              <a:gd name="connsiteX11" fmla="*/ 3456654 w 4589627"/>
              <a:gd name="connsiteY11" fmla="*/ 556896 h 2902168"/>
              <a:gd name="connsiteX12" fmla="*/ 3580444 w 4589627"/>
              <a:gd name="connsiteY12" fmla="*/ 662085 h 2902168"/>
              <a:gd name="connsiteX13" fmla="*/ 3973228 w 4589627"/>
              <a:gd name="connsiteY13" fmla="*/ 1064101 h 2902168"/>
              <a:gd name="connsiteX14" fmla="*/ 3737883 w 4589627"/>
              <a:gd name="connsiteY14" fmla="*/ 678263 h 2902168"/>
              <a:gd name="connsiteX15" fmla="*/ 3910392 w 4589627"/>
              <a:gd name="connsiteY15" fmla="*/ 774760 h 2902168"/>
              <a:gd name="connsiteX16" fmla="*/ 4341363 w 4589627"/>
              <a:gd name="connsiteY16" fmla="*/ 1064101 h 2902168"/>
              <a:gd name="connsiteX17" fmla="*/ 4464358 w 4589627"/>
              <a:gd name="connsiteY17" fmla="*/ 2041412 h 2902168"/>
              <a:gd name="connsiteX18" fmla="*/ 3344282 w 4589627"/>
              <a:gd name="connsiteY18" fmla="*/ 2902169 h 2902168"/>
              <a:gd name="connsiteX19" fmla="*/ 2217471 w 4589627"/>
              <a:gd name="connsiteY19" fmla="*/ 2342516 h 2902168"/>
              <a:gd name="connsiteX20" fmla="*/ 1948201 w 4589627"/>
              <a:gd name="connsiteY20" fmla="*/ 2200353 h 2902168"/>
              <a:gd name="connsiteX21" fmla="*/ 1795542 w 4589627"/>
              <a:gd name="connsiteY21" fmla="*/ 1900477 h 2902168"/>
              <a:gd name="connsiteX22" fmla="*/ 1492211 w 4589627"/>
              <a:gd name="connsiteY22" fmla="*/ 1936823 h 2902168"/>
              <a:gd name="connsiteX23" fmla="*/ 1273061 w 4589627"/>
              <a:gd name="connsiteY23" fmla="*/ 2050152 h 2902168"/>
              <a:gd name="connsiteX24" fmla="*/ 1098191 w 4589627"/>
              <a:gd name="connsiteY24" fmla="*/ 2000522 h 2902168"/>
              <a:gd name="connsiteX25" fmla="*/ 935715 w 4589627"/>
              <a:gd name="connsiteY25" fmla="*/ 1923240 h 2902168"/>
              <a:gd name="connsiteX26" fmla="*/ 1087524 w 4589627"/>
              <a:gd name="connsiteY26" fmla="*/ 2370387 h 2902168"/>
              <a:gd name="connsiteX27" fmla="*/ 756716 w 4589627"/>
              <a:gd name="connsiteY27" fmla="*/ 1976632 h 2902168"/>
              <a:gd name="connsiteX28" fmla="*/ 724875 w 4589627"/>
              <a:gd name="connsiteY28" fmla="*/ 2002819 h 2902168"/>
              <a:gd name="connsiteX29" fmla="*/ 386880 w 4589627"/>
              <a:gd name="connsiteY29" fmla="*/ 1990377 h 2902168"/>
              <a:gd name="connsiteX30" fmla="*/ 375005 w 4589627"/>
              <a:gd name="connsiteY30" fmla="*/ 1954751 h 2902168"/>
              <a:gd name="connsiteX31" fmla="*/ 363129 w 4589627"/>
              <a:gd name="connsiteY31" fmla="*/ 1942875 h 2902168"/>
              <a:gd name="connsiteX32" fmla="*/ 89997 w 4589627"/>
              <a:gd name="connsiteY32" fmla="*/ 1610366 h 2902168"/>
              <a:gd name="connsiteX33" fmla="*/ 54371 w 4589627"/>
              <a:gd name="connsiteY33" fmla="*/ 1574740 h 2902168"/>
              <a:gd name="connsiteX34" fmla="*/ 6870 w 4589627"/>
              <a:gd name="connsiteY34" fmla="*/ 1265982 h 2902168"/>
              <a:gd name="connsiteX35" fmla="*/ 42496 w 4589627"/>
              <a:gd name="connsiteY35" fmla="*/ 1040351 h 2902168"/>
              <a:gd name="connsiteX36" fmla="*/ 53506 w 4589627"/>
              <a:gd name="connsiteY36" fmla="*/ 78134 h 2902168"/>
              <a:gd name="connsiteX37" fmla="*/ 446257 w 4589627"/>
              <a:gd name="connsiteY37" fmla="*/ 743468 h 2902168"/>
              <a:gd name="connsiteX0" fmla="*/ 636262 w 4589627"/>
              <a:gd name="connsiteY0" fmla="*/ 731592 h 2902168"/>
              <a:gd name="connsiteX1" fmla="*/ 1135025 w 4589627"/>
              <a:gd name="connsiteY1" fmla="*/ 755343 h 2902168"/>
              <a:gd name="connsiteX2" fmla="*/ 1606696 w 4589627"/>
              <a:gd name="connsiteY2" fmla="*/ 505134 h 2902168"/>
              <a:gd name="connsiteX3" fmla="*/ 2263181 w 4589627"/>
              <a:gd name="connsiteY3" fmla="*/ 790969 h 2902168"/>
              <a:gd name="connsiteX4" fmla="*/ 2372939 w 4589627"/>
              <a:gd name="connsiteY4" fmla="*/ 399237 h 2902168"/>
              <a:gd name="connsiteX5" fmla="*/ 2550968 w 4589627"/>
              <a:gd name="connsiteY5" fmla="*/ 32299 h 2902168"/>
              <a:gd name="connsiteX6" fmla="*/ 2917641 w 4589627"/>
              <a:gd name="connsiteY6" fmla="*/ 205440 h 2902168"/>
              <a:gd name="connsiteX7" fmla="*/ 3257676 w 4589627"/>
              <a:gd name="connsiteY7" fmla="*/ 418852 h 2902168"/>
              <a:gd name="connsiteX8" fmla="*/ 3415969 w 4589627"/>
              <a:gd name="connsiteY8" fmla="*/ 592307 h 2902168"/>
              <a:gd name="connsiteX9" fmla="*/ 3440377 w 4589627"/>
              <a:gd name="connsiteY9" fmla="*/ 657602 h 2902168"/>
              <a:gd name="connsiteX10" fmla="*/ 3357291 w 4589627"/>
              <a:gd name="connsiteY10" fmla="*/ 519286 h 2902168"/>
              <a:gd name="connsiteX11" fmla="*/ 3456654 w 4589627"/>
              <a:gd name="connsiteY11" fmla="*/ 556896 h 2902168"/>
              <a:gd name="connsiteX12" fmla="*/ 3580444 w 4589627"/>
              <a:gd name="connsiteY12" fmla="*/ 662085 h 2902168"/>
              <a:gd name="connsiteX13" fmla="*/ 3973228 w 4589627"/>
              <a:gd name="connsiteY13" fmla="*/ 1064101 h 2902168"/>
              <a:gd name="connsiteX14" fmla="*/ 3737883 w 4589627"/>
              <a:gd name="connsiteY14" fmla="*/ 678263 h 2902168"/>
              <a:gd name="connsiteX15" fmla="*/ 3910392 w 4589627"/>
              <a:gd name="connsiteY15" fmla="*/ 774760 h 2902168"/>
              <a:gd name="connsiteX16" fmla="*/ 4341363 w 4589627"/>
              <a:gd name="connsiteY16" fmla="*/ 1064101 h 2902168"/>
              <a:gd name="connsiteX17" fmla="*/ 4464358 w 4589627"/>
              <a:gd name="connsiteY17" fmla="*/ 2041412 h 2902168"/>
              <a:gd name="connsiteX18" fmla="*/ 3344282 w 4589627"/>
              <a:gd name="connsiteY18" fmla="*/ 2902169 h 2902168"/>
              <a:gd name="connsiteX19" fmla="*/ 2217471 w 4589627"/>
              <a:gd name="connsiteY19" fmla="*/ 2342516 h 2902168"/>
              <a:gd name="connsiteX20" fmla="*/ 1948201 w 4589627"/>
              <a:gd name="connsiteY20" fmla="*/ 2200353 h 2902168"/>
              <a:gd name="connsiteX21" fmla="*/ 1795542 w 4589627"/>
              <a:gd name="connsiteY21" fmla="*/ 1900477 h 2902168"/>
              <a:gd name="connsiteX22" fmla="*/ 1492211 w 4589627"/>
              <a:gd name="connsiteY22" fmla="*/ 1936823 h 2902168"/>
              <a:gd name="connsiteX23" fmla="*/ 1273061 w 4589627"/>
              <a:gd name="connsiteY23" fmla="*/ 2050152 h 2902168"/>
              <a:gd name="connsiteX24" fmla="*/ 1098191 w 4589627"/>
              <a:gd name="connsiteY24" fmla="*/ 2000522 h 2902168"/>
              <a:gd name="connsiteX25" fmla="*/ 935715 w 4589627"/>
              <a:gd name="connsiteY25" fmla="*/ 1923240 h 2902168"/>
              <a:gd name="connsiteX26" fmla="*/ 1087524 w 4589627"/>
              <a:gd name="connsiteY26" fmla="*/ 2370387 h 2902168"/>
              <a:gd name="connsiteX27" fmla="*/ 860416 w 4589627"/>
              <a:gd name="connsiteY27" fmla="*/ 1944261 h 2902168"/>
              <a:gd name="connsiteX28" fmla="*/ 756716 w 4589627"/>
              <a:gd name="connsiteY28" fmla="*/ 1976632 h 2902168"/>
              <a:gd name="connsiteX29" fmla="*/ 724875 w 4589627"/>
              <a:gd name="connsiteY29" fmla="*/ 2002819 h 2902168"/>
              <a:gd name="connsiteX30" fmla="*/ 386880 w 4589627"/>
              <a:gd name="connsiteY30" fmla="*/ 1990377 h 2902168"/>
              <a:gd name="connsiteX31" fmla="*/ 375005 w 4589627"/>
              <a:gd name="connsiteY31" fmla="*/ 1954751 h 2902168"/>
              <a:gd name="connsiteX32" fmla="*/ 363129 w 4589627"/>
              <a:gd name="connsiteY32" fmla="*/ 1942875 h 2902168"/>
              <a:gd name="connsiteX33" fmla="*/ 89997 w 4589627"/>
              <a:gd name="connsiteY33" fmla="*/ 1610366 h 2902168"/>
              <a:gd name="connsiteX34" fmla="*/ 54371 w 4589627"/>
              <a:gd name="connsiteY34" fmla="*/ 1574740 h 2902168"/>
              <a:gd name="connsiteX35" fmla="*/ 6870 w 4589627"/>
              <a:gd name="connsiteY35" fmla="*/ 1265982 h 2902168"/>
              <a:gd name="connsiteX36" fmla="*/ 42496 w 4589627"/>
              <a:gd name="connsiteY36" fmla="*/ 1040351 h 2902168"/>
              <a:gd name="connsiteX37" fmla="*/ 53506 w 4589627"/>
              <a:gd name="connsiteY37" fmla="*/ 78134 h 2902168"/>
              <a:gd name="connsiteX38" fmla="*/ 446257 w 4589627"/>
              <a:gd name="connsiteY38" fmla="*/ 743468 h 2902168"/>
              <a:gd name="connsiteX0" fmla="*/ 636262 w 4589627"/>
              <a:gd name="connsiteY0" fmla="*/ 731592 h 2902168"/>
              <a:gd name="connsiteX1" fmla="*/ 1135025 w 4589627"/>
              <a:gd name="connsiteY1" fmla="*/ 755343 h 2902168"/>
              <a:gd name="connsiteX2" fmla="*/ 1606696 w 4589627"/>
              <a:gd name="connsiteY2" fmla="*/ 505134 h 2902168"/>
              <a:gd name="connsiteX3" fmla="*/ 2263181 w 4589627"/>
              <a:gd name="connsiteY3" fmla="*/ 790969 h 2902168"/>
              <a:gd name="connsiteX4" fmla="*/ 2372939 w 4589627"/>
              <a:gd name="connsiteY4" fmla="*/ 399237 h 2902168"/>
              <a:gd name="connsiteX5" fmla="*/ 2550968 w 4589627"/>
              <a:gd name="connsiteY5" fmla="*/ 32299 h 2902168"/>
              <a:gd name="connsiteX6" fmla="*/ 2917641 w 4589627"/>
              <a:gd name="connsiteY6" fmla="*/ 205440 h 2902168"/>
              <a:gd name="connsiteX7" fmla="*/ 3257676 w 4589627"/>
              <a:gd name="connsiteY7" fmla="*/ 418852 h 2902168"/>
              <a:gd name="connsiteX8" fmla="*/ 3415969 w 4589627"/>
              <a:gd name="connsiteY8" fmla="*/ 592307 h 2902168"/>
              <a:gd name="connsiteX9" fmla="*/ 3440377 w 4589627"/>
              <a:gd name="connsiteY9" fmla="*/ 657602 h 2902168"/>
              <a:gd name="connsiteX10" fmla="*/ 3357291 w 4589627"/>
              <a:gd name="connsiteY10" fmla="*/ 519286 h 2902168"/>
              <a:gd name="connsiteX11" fmla="*/ 3456654 w 4589627"/>
              <a:gd name="connsiteY11" fmla="*/ 556896 h 2902168"/>
              <a:gd name="connsiteX12" fmla="*/ 3580444 w 4589627"/>
              <a:gd name="connsiteY12" fmla="*/ 662085 h 2902168"/>
              <a:gd name="connsiteX13" fmla="*/ 3973228 w 4589627"/>
              <a:gd name="connsiteY13" fmla="*/ 1064101 h 2902168"/>
              <a:gd name="connsiteX14" fmla="*/ 3737883 w 4589627"/>
              <a:gd name="connsiteY14" fmla="*/ 678263 h 2902168"/>
              <a:gd name="connsiteX15" fmla="*/ 3910392 w 4589627"/>
              <a:gd name="connsiteY15" fmla="*/ 774760 h 2902168"/>
              <a:gd name="connsiteX16" fmla="*/ 4341363 w 4589627"/>
              <a:gd name="connsiteY16" fmla="*/ 1064101 h 2902168"/>
              <a:gd name="connsiteX17" fmla="*/ 4464358 w 4589627"/>
              <a:gd name="connsiteY17" fmla="*/ 2041412 h 2902168"/>
              <a:gd name="connsiteX18" fmla="*/ 3344282 w 4589627"/>
              <a:gd name="connsiteY18" fmla="*/ 2902169 h 2902168"/>
              <a:gd name="connsiteX19" fmla="*/ 2217471 w 4589627"/>
              <a:gd name="connsiteY19" fmla="*/ 2342516 h 2902168"/>
              <a:gd name="connsiteX20" fmla="*/ 1948201 w 4589627"/>
              <a:gd name="connsiteY20" fmla="*/ 2200353 h 2902168"/>
              <a:gd name="connsiteX21" fmla="*/ 1795542 w 4589627"/>
              <a:gd name="connsiteY21" fmla="*/ 1900477 h 2902168"/>
              <a:gd name="connsiteX22" fmla="*/ 1492211 w 4589627"/>
              <a:gd name="connsiteY22" fmla="*/ 1936823 h 2902168"/>
              <a:gd name="connsiteX23" fmla="*/ 1273061 w 4589627"/>
              <a:gd name="connsiteY23" fmla="*/ 2050152 h 2902168"/>
              <a:gd name="connsiteX24" fmla="*/ 1098191 w 4589627"/>
              <a:gd name="connsiteY24" fmla="*/ 2000522 h 2902168"/>
              <a:gd name="connsiteX25" fmla="*/ 935715 w 4589627"/>
              <a:gd name="connsiteY25" fmla="*/ 1923240 h 2902168"/>
              <a:gd name="connsiteX26" fmla="*/ 1087524 w 4589627"/>
              <a:gd name="connsiteY26" fmla="*/ 2370387 h 2902168"/>
              <a:gd name="connsiteX27" fmla="*/ 950354 w 4589627"/>
              <a:gd name="connsiteY27" fmla="*/ 1922682 h 2902168"/>
              <a:gd name="connsiteX28" fmla="*/ 860416 w 4589627"/>
              <a:gd name="connsiteY28" fmla="*/ 1944261 h 2902168"/>
              <a:gd name="connsiteX29" fmla="*/ 756716 w 4589627"/>
              <a:gd name="connsiteY29" fmla="*/ 1976632 h 2902168"/>
              <a:gd name="connsiteX30" fmla="*/ 724875 w 4589627"/>
              <a:gd name="connsiteY30" fmla="*/ 2002819 h 2902168"/>
              <a:gd name="connsiteX31" fmla="*/ 386880 w 4589627"/>
              <a:gd name="connsiteY31" fmla="*/ 1990377 h 2902168"/>
              <a:gd name="connsiteX32" fmla="*/ 375005 w 4589627"/>
              <a:gd name="connsiteY32" fmla="*/ 1954751 h 2902168"/>
              <a:gd name="connsiteX33" fmla="*/ 363129 w 4589627"/>
              <a:gd name="connsiteY33" fmla="*/ 1942875 h 2902168"/>
              <a:gd name="connsiteX34" fmla="*/ 89997 w 4589627"/>
              <a:gd name="connsiteY34" fmla="*/ 1610366 h 2902168"/>
              <a:gd name="connsiteX35" fmla="*/ 54371 w 4589627"/>
              <a:gd name="connsiteY35" fmla="*/ 1574740 h 2902168"/>
              <a:gd name="connsiteX36" fmla="*/ 6870 w 4589627"/>
              <a:gd name="connsiteY36" fmla="*/ 1265982 h 2902168"/>
              <a:gd name="connsiteX37" fmla="*/ 42496 w 4589627"/>
              <a:gd name="connsiteY37" fmla="*/ 1040351 h 2902168"/>
              <a:gd name="connsiteX38" fmla="*/ 53506 w 4589627"/>
              <a:gd name="connsiteY38" fmla="*/ 78134 h 2902168"/>
              <a:gd name="connsiteX39" fmla="*/ 446257 w 4589627"/>
              <a:gd name="connsiteY39" fmla="*/ 743468 h 2902168"/>
              <a:gd name="connsiteX0" fmla="*/ 636262 w 4589627"/>
              <a:gd name="connsiteY0" fmla="*/ 731592 h 2902168"/>
              <a:gd name="connsiteX1" fmla="*/ 1135025 w 4589627"/>
              <a:gd name="connsiteY1" fmla="*/ 755343 h 2902168"/>
              <a:gd name="connsiteX2" fmla="*/ 1606696 w 4589627"/>
              <a:gd name="connsiteY2" fmla="*/ 505134 h 2902168"/>
              <a:gd name="connsiteX3" fmla="*/ 2263181 w 4589627"/>
              <a:gd name="connsiteY3" fmla="*/ 790969 h 2902168"/>
              <a:gd name="connsiteX4" fmla="*/ 2372939 w 4589627"/>
              <a:gd name="connsiteY4" fmla="*/ 399237 h 2902168"/>
              <a:gd name="connsiteX5" fmla="*/ 2550968 w 4589627"/>
              <a:gd name="connsiteY5" fmla="*/ 32299 h 2902168"/>
              <a:gd name="connsiteX6" fmla="*/ 2917641 w 4589627"/>
              <a:gd name="connsiteY6" fmla="*/ 205440 h 2902168"/>
              <a:gd name="connsiteX7" fmla="*/ 3257676 w 4589627"/>
              <a:gd name="connsiteY7" fmla="*/ 418852 h 2902168"/>
              <a:gd name="connsiteX8" fmla="*/ 3415969 w 4589627"/>
              <a:gd name="connsiteY8" fmla="*/ 592307 h 2902168"/>
              <a:gd name="connsiteX9" fmla="*/ 3440377 w 4589627"/>
              <a:gd name="connsiteY9" fmla="*/ 657602 h 2902168"/>
              <a:gd name="connsiteX10" fmla="*/ 3357291 w 4589627"/>
              <a:gd name="connsiteY10" fmla="*/ 519286 h 2902168"/>
              <a:gd name="connsiteX11" fmla="*/ 3456654 w 4589627"/>
              <a:gd name="connsiteY11" fmla="*/ 556896 h 2902168"/>
              <a:gd name="connsiteX12" fmla="*/ 3580444 w 4589627"/>
              <a:gd name="connsiteY12" fmla="*/ 662085 h 2902168"/>
              <a:gd name="connsiteX13" fmla="*/ 3973228 w 4589627"/>
              <a:gd name="connsiteY13" fmla="*/ 1064101 h 2902168"/>
              <a:gd name="connsiteX14" fmla="*/ 3737883 w 4589627"/>
              <a:gd name="connsiteY14" fmla="*/ 678263 h 2902168"/>
              <a:gd name="connsiteX15" fmla="*/ 3910392 w 4589627"/>
              <a:gd name="connsiteY15" fmla="*/ 774760 h 2902168"/>
              <a:gd name="connsiteX16" fmla="*/ 4341363 w 4589627"/>
              <a:gd name="connsiteY16" fmla="*/ 1064101 h 2902168"/>
              <a:gd name="connsiteX17" fmla="*/ 4464358 w 4589627"/>
              <a:gd name="connsiteY17" fmla="*/ 2041412 h 2902168"/>
              <a:gd name="connsiteX18" fmla="*/ 3344282 w 4589627"/>
              <a:gd name="connsiteY18" fmla="*/ 2902169 h 2902168"/>
              <a:gd name="connsiteX19" fmla="*/ 2217471 w 4589627"/>
              <a:gd name="connsiteY19" fmla="*/ 2342516 h 2902168"/>
              <a:gd name="connsiteX20" fmla="*/ 1948201 w 4589627"/>
              <a:gd name="connsiteY20" fmla="*/ 2200353 h 2902168"/>
              <a:gd name="connsiteX21" fmla="*/ 1795542 w 4589627"/>
              <a:gd name="connsiteY21" fmla="*/ 1900477 h 2902168"/>
              <a:gd name="connsiteX22" fmla="*/ 1492211 w 4589627"/>
              <a:gd name="connsiteY22" fmla="*/ 1936823 h 2902168"/>
              <a:gd name="connsiteX23" fmla="*/ 1273061 w 4589627"/>
              <a:gd name="connsiteY23" fmla="*/ 2050152 h 2902168"/>
              <a:gd name="connsiteX24" fmla="*/ 1098191 w 4589627"/>
              <a:gd name="connsiteY24" fmla="*/ 2000522 h 2902168"/>
              <a:gd name="connsiteX25" fmla="*/ 935715 w 4589627"/>
              <a:gd name="connsiteY25" fmla="*/ 1923240 h 2902168"/>
              <a:gd name="connsiteX26" fmla="*/ 961542 w 4589627"/>
              <a:gd name="connsiteY26" fmla="*/ 1922491 h 2902168"/>
              <a:gd name="connsiteX27" fmla="*/ 950354 w 4589627"/>
              <a:gd name="connsiteY27" fmla="*/ 1922682 h 2902168"/>
              <a:gd name="connsiteX28" fmla="*/ 860416 w 4589627"/>
              <a:gd name="connsiteY28" fmla="*/ 1944261 h 2902168"/>
              <a:gd name="connsiteX29" fmla="*/ 756716 w 4589627"/>
              <a:gd name="connsiteY29" fmla="*/ 1976632 h 2902168"/>
              <a:gd name="connsiteX30" fmla="*/ 724875 w 4589627"/>
              <a:gd name="connsiteY30" fmla="*/ 2002819 h 2902168"/>
              <a:gd name="connsiteX31" fmla="*/ 386880 w 4589627"/>
              <a:gd name="connsiteY31" fmla="*/ 1990377 h 2902168"/>
              <a:gd name="connsiteX32" fmla="*/ 375005 w 4589627"/>
              <a:gd name="connsiteY32" fmla="*/ 1954751 h 2902168"/>
              <a:gd name="connsiteX33" fmla="*/ 363129 w 4589627"/>
              <a:gd name="connsiteY33" fmla="*/ 1942875 h 2902168"/>
              <a:gd name="connsiteX34" fmla="*/ 89997 w 4589627"/>
              <a:gd name="connsiteY34" fmla="*/ 1610366 h 2902168"/>
              <a:gd name="connsiteX35" fmla="*/ 54371 w 4589627"/>
              <a:gd name="connsiteY35" fmla="*/ 1574740 h 2902168"/>
              <a:gd name="connsiteX36" fmla="*/ 6870 w 4589627"/>
              <a:gd name="connsiteY36" fmla="*/ 1265982 h 2902168"/>
              <a:gd name="connsiteX37" fmla="*/ 42496 w 4589627"/>
              <a:gd name="connsiteY37" fmla="*/ 1040351 h 2902168"/>
              <a:gd name="connsiteX38" fmla="*/ 53506 w 4589627"/>
              <a:gd name="connsiteY38" fmla="*/ 78134 h 2902168"/>
              <a:gd name="connsiteX39" fmla="*/ 446257 w 4589627"/>
              <a:gd name="connsiteY39" fmla="*/ 743468 h 290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589627" h="2902168">
                <a:moveTo>
                  <a:pt x="636262" y="731592"/>
                </a:moveTo>
                <a:cubicBezTo>
                  <a:pt x="1103336" y="756175"/>
                  <a:pt x="936895" y="755343"/>
                  <a:pt x="1135025" y="755343"/>
                </a:cubicBezTo>
                <a:cubicBezTo>
                  <a:pt x="1309192" y="759490"/>
                  <a:pt x="1432479" y="505134"/>
                  <a:pt x="1606696" y="505134"/>
                </a:cubicBezTo>
                <a:cubicBezTo>
                  <a:pt x="2197436" y="517191"/>
                  <a:pt x="2065908" y="692333"/>
                  <a:pt x="2263181" y="790969"/>
                </a:cubicBezTo>
                <a:cubicBezTo>
                  <a:pt x="2460915" y="835358"/>
                  <a:pt x="2170284" y="399237"/>
                  <a:pt x="2372939" y="399237"/>
                </a:cubicBezTo>
                <a:cubicBezTo>
                  <a:pt x="2473827" y="419217"/>
                  <a:pt x="2460184" y="64598"/>
                  <a:pt x="2550968" y="32299"/>
                </a:cubicBezTo>
                <a:cubicBezTo>
                  <a:pt x="2641752" y="0"/>
                  <a:pt x="2860191" y="195732"/>
                  <a:pt x="2917641" y="205440"/>
                </a:cubicBezTo>
                <a:cubicBezTo>
                  <a:pt x="2922119" y="208799"/>
                  <a:pt x="3253718" y="414894"/>
                  <a:pt x="3257676" y="418852"/>
                </a:cubicBezTo>
                <a:cubicBezTo>
                  <a:pt x="3356637" y="442603"/>
                  <a:pt x="3319420" y="560124"/>
                  <a:pt x="3415969" y="592307"/>
                </a:cubicBezTo>
                <a:cubicBezTo>
                  <a:pt x="3532728" y="631227"/>
                  <a:pt x="3389044" y="657602"/>
                  <a:pt x="3440377" y="657602"/>
                </a:cubicBezTo>
                <a:lnTo>
                  <a:pt x="3357291" y="519286"/>
                </a:lnTo>
                <a:lnTo>
                  <a:pt x="3456654" y="556896"/>
                </a:lnTo>
                <a:lnTo>
                  <a:pt x="3580444" y="662085"/>
                </a:lnTo>
                <a:lnTo>
                  <a:pt x="3973228" y="1064101"/>
                </a:lnTo>
                <a:lnTo>
                  <a:pt x="3737883" y="678263"/>
                </a:lnTo>
                <a:lnTo>
                  <a:pt x="3910392" y="774760"/>
                </a:lnTo>
                <a:lnTo>
                  <a:pt x="4341363" y="1064101"/>
                </a:lnTo>
                <a:cubicBezTo>
                  <a:pt x="4382361" y="1389871"/>
                  <a:pt x="4589627" y="1143665"/>
                  <a:pt x="4464358" y="2041412"/>
                </a:cubicBezTo>
                <a:lnTo>
                  <a:pt x="3344282" y="2902169"/>
                </a:lnTo>
                <a:lnTo>
                  <a:pt x="2217471" y="2342516"/>
                </a:lnTo>
                <a:cubicBezTo>
                  <a:pt x="2209554" y="2298973"/>
                  <a:pt x="1957474" y="2243627"/>
                  <a:pt x="1948201" y="2200353"/>
                </a:cubicBezTo>
                <a:cubicBezTo>
                  <a:pt x="1933821" y="2133248"/>
                  <a:pt x="1795542" y="1951905"/>
                  <a:pt x="1795542" y="1900477"/>
                </a:cubicBezTo>
                <a:cubicBezTo>
                  <a:pt x="1796591" y="1884736"/>
                  <a:pt x="1518471" y="1989343"/>
                  <a:pt x="1492211" y="1936823"/>
                </a:cubicBezTo>
                <a:cubicBezTo>
                  <a:pt x="1449074" y="1850551"/>
                  <a:pt x="1273061" y="2131891"/>
                  <a:pt x="1273061" y="2050152"/>
                </a:cubicBezTo>
                <a:cubicBezTo>
                  <a:pt x="1209726" y="1982859"/>
                  <a:pt x="1160011" y="2069210"/>
                  <a:pt x="1098191" y="2000522"/>
                </a:cubicBezTo>
                <a:cubicBezTo>
                  <a:pt x="1088643" y="1989913"/>
                  <a:pt x="935715" y="1923240"/>
                  <a:pt x="935715" y="1923240"/>
                </a:cubicBezTo>
                <a:cubicBezTo>
                  <a:pt x="931757" y="1844071"/>
                  <a:pt x="968409" y="2001461"/>
                  <a:pt x="961542" y="1922491"/>
                </a:cubicBezTo>
                <a:cubicBezTo>
                  <a:pt x="985598" y="1991402"/>
                  <a:pt x="967208" y="1919054"/>
                  <a:pt x="950354" y="1922682"/>
                </a:cubicBezTo>
                <a:cubicBezTo>
                  <a:pt x="933500" y="1926310"/>
                  <a:pt x="892689" y="1935269"/>
                  <a:pt x="860416" y="1944261"/>
                </a:cubicBezTo>
                <a:cubicBezTo>
                  <a:pt x="828143" y="1953253"/>
                  <a:pt x="779306" y="1966872"/>
                  <a:pt x="756716" y="1976632"/>
                </a:cubicBezTo>
                <a:cubicBezTo>
                  <a:pt x="734126" y="1986392"/>
                  <a:pt x="724875" y="2002819"/>
                  <a:pt x="724875" y="2002819"/>
                </a:cubicBezTo>
                <a:cubicBezTo>
                  <a:pt x="507161" y="1891983"/>
                  <a:pt x="600620" y="2108697"/>
                  <a:pt x="386880" y="1990377"/>
                </a:cubicBezTo>
                <a:cubicBezTo>
                  <a:pt x="375928" y="1984314"/>
                  <a:pt x="380603" y="1965947"/>
                  <a:pt x="375005" y="1954751"/>
                </a:cubicBezTo>
                <a:cubicBezTo>
                  <a:pt x="372501" y="1949744"/>
                  <a:pt x="367088" y="1946834"/>
                  <a:pt x="363129" y="1942875"/>
                </a:cubicBezTo>
                <a:cubicBezTo>
                  <a:pt x="272085" y="1832039"/>
                  <a:pt x="182170" y="1720265"/>
                  <a:pt x="89997" y="1610366"/>
                </a:cubicBezTo>
                <a:cubicBezTo>
                  <a:pt x="79205" y="1597498"/>
                  <a:pt x="54371" y="1574740"/>
                  <a:pt x="54371" y="1574740"/>
                </a:cubicBezTo>
                <a:cubicBezTo>
                  <a:pt x="0" y="1330071"/>
                  <a:pt x="6870" y="1433975"/>
                  <a:pt x="6870" y="1265982"/>
                </a:cubicBezTo>
                <a:lnTo>
                  <a:pt x="42496" y="1040351"/>
                </a:lnTo>
                <a:lnTo>
                  <a:pt x="53506" y="78134"/>
                </a:lnTo>
                <a:lnTo>
                  <a:pt x="446257" y="743468"/>
                </a:lnTo>
              </a:path>
            </a:pathLst>
          </a:custGeom>
          <a:solidFill>
            <a:schemeClr val="accent2">
              <a:lumMod val="60000"/>
              <a:lumOff val="40000"/>
              <a:alpha val="36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itle 1"/>
          <p:cNvSpPr>
            <a:spLocks noGrp="1"/>
          </p:cNvSpPr>
          <p:nvPr>
            <p:ph type="title"/>
          </p:nvPr>
        </p:nvSpPr>
        <p:spPr>
          <a:xfrm>
            <a:off x="7951" y="0"/>
            <a:ext cx="9144000" cy="1090305"/>
          </a:xfrm>
        </p:spPr>
        <p:txBody>
          <a:bodyPr anchor="ctr" anchorCtr="1">
            <a:noAutofit/>
          </a:bodyPr>
          <a:lstStyle/>
          <a:p>
            <a:r>
              <a:rPr dirty="0" smtClean="0">
                <a:solidFill>
                  <a:schemeClr val="bg1"/>
                </a:solidFill>
              </a:rPr>
              <a:t>Site 1 – HAZMAT Spill </a:t>
            </a:r>
            <a:r>
              <a:rPr lang="en-US" dirty="0" smtClean="0">
                <a:solidFill>
                  <a:schemeClr val="bg1"/>
                </a:solidFill>
              </a:rPr>
              <a:t/>
            </a:r>
            <a:br>
              <a:rPr lang="en-US" dirty="0" smtClean="0">
                <a:solidFill>
                  <a:schemeClr val="bg1"/>
                </a:solidFill>
              </a:rPr>
            </a:br>
            <a:endParaRPr lang="en-US" sz="2800" b="1" dirty="0">
              <a:solidFill>
                <a:schemeClr val="bg1"/>
              </a:solidFill>
            </a:endParaRPr>
          </a:p>
        </p:txBody>
      </p:sp>
      <p:sp>
        <p:nvSpPr>
          <p:cNvPr id="14" name="Rectangle 13"/>
          <p:cNvSpPr/>
          <p:nvPr/>
        </p:nvSpPr>
        <p:spPr>
          <a:xfrm>
            <a:off x="133425" y="1090305"/>
            <a:ext cx="3739835" cy="53191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900" b="1" u="sng" dirty="0" smtClean="0">
                <a:solidFill>
                  <a:schemeClr val="tx1"/>
                </a:solidFill>
              </a:rPr>
              <a:t>Vignette Scenario:</a:t>
            </a:r>
            <a:r>
              <a:rPr lang="en-US" sz="900" b="1" dirty="0" smtClean="0">
                <a:solidFill>
                  <a:schemeClr val="tx1"/>
                </a:solidFill>
              </a:rPr>
              <a:t> </a:t>
            </a:r>
            <a:r>
              <a:rPr lang="en-US" sz="900" dirty="0" smtClean="0">
                <a:solidFill>
                  <a:schemeClr val="tx1"/>
                </a:solidFill>
                <a:latin typeface="Arial" pitchFamily="34" charset="0"/>
                <a:cs typeface="Arial" pitchFamily="34" charset="0"/>
              </a:rPr>
              <a:t>During a Class 3 HAZMAT transportation, a 15,000gal tanker collides (or explodes via terrorist action) with another vehicle causing rupture of the liquid and spillage into the Little River vic. W. Manchester Road.  </a:t>
            </a:r>
          </a:p>
          <a:p>
            <a:pPr marL="228600" indent="-228600"/>
            <a:endParaRPr lang="en-US" sz="900" dirty="0" smtClean="0">
              <a:solidFill>
                <a:schemeClr val="tx1"/>
              </a:solidFill>
              <a:latin typeface="Arial" pitchFamily="34" charset="0"/>
              <a:cs typeface="Arial" pitchFamily="34" charset="0"/>
            </a:endParaRPr>
          </a:p>
          <a:p>
            <a:r>
              <a:rPr lang="en-US" sz="900" b="1" u="sng" dirty="0" smtClean="0">
                <a:solidFill>
                  <a:schemeClr val="tx1"/>
                </a:solidFill>
                <a:cs typeface="Arial" panose="020B0604020202020204" pitchFamily="34" charset="0"/>
              </a:rPr>
              <a:t>Training Objective #1</a:t>
            </a:r>
            <a:r>
              <a:rPr lang="en-US" sz="900" b="1" dirty="0" smtClean="0">
                <a:solidFill>
                  <a:schemeClr val="tx1"/>
                </a:solidFill>
                <a:cs typeface="Arial" panose="020B0604020202020204" pitchFamily="34" charset="0"/>
              </a:rPr>
              <a:t>: </a:t>
            </a:r>
            <a:r>
              <a:rPr lang="en-US" sz="900" dirty="0" smtClean="0">
                <a:solidFill>
                  <a:schemeClr val="tx1"/>
                </a:solidFill>
              </a:rPr>
              <a:t>Validate the Fort Stewart Garrison Emergency Management Plan. Establish and maintain a unified and coordinated operational structure and processes that appropriately integrate all critical stakeholders and supports the execution of Core Capabilities.</a:t>
            </a:r>
            <a:endParaRPr lang="en-US" sz="900" dirty="0" smtClean="0">
              <a:solidFill>
                <a:schemeClr val="tx1"/>
              </a:solidFill>
              <a:latin typeface="Arial" panose="020B0604020202020204" pitchFamily="34" charset="0"/>
              <a:cs typeface="Arial" panose="020B0604020202020204" pitchFamily="34" charset="0"/>
            </a:endParaRPr>
          </a:p>
          <a:p>
            <a:endParaRPr lang="en-US" sz="900" b="1" u="sng" dirty="0" smtClean="0">
              <a:solidFill>
                <a:schemeClr val="tx1"/>
              </a:solidFill>
              <a:cs typeface="Arial" panose="020B0604020202020204" pitchFamily="34" charset="0"/>
            </a:endParaRPr>
          </a:p>
          <a:p>
            <a:r>
              <a:rPr lang="en-US" sz="900" b="1" u="sng" dirty="0" smtClean="0">
                <a:solidFill>
                  <a:schemeClr val="tx1"/>
                </a:solidFill>
                <a:cs typeface="Arial" panose="020B0604020202020204" pitchFamily="34" charset="0"/>
              </a:rPr>
              <a:t>Training Objective #4</a:t>
            </a:r>
            <a:r>
              <a:rPr lang="en-US" sz="900" b="1" dirty="0" smtClean="0">
                <a:solidFill>
                  <a:schemeClr val="tx1"/>
                </a:solidFill>
                <a:cs typeface="Arial" panose="020B0604020202020204" pitchFamily="34" charset="0"/>
              </a:rPr>
              <a:t>:</a:t>
            </a:r>
            <a:r>
              <a:rPr lang="en-US" sz="900" dirty="0" smtClean="0">
                <a:solidFill>
                  <a:schemeClr val="tx1"/>
                </a:solidFill>
                <a:cs typeface="Arial" panose="020B0604020202020204" pitchFamily="34" charset="0"/>
              </a:rPr>
              <a:t> </a:t>
            </a:r>
            <a:r>
              <a:rPr lang="en-US" sz="900" dirty="0" smtClean="0">
                <a:solidFill>
                  <a:schemeClr val="tx1"/>
                </a:solidFill>
                <a:latin typeface="Arial" panose="020B0604020202020204" pitchFamily="34" charset="0"/>
                <a:cs typeface="Arial" panose="020B0604020202020204" pitchFamily="34" charset="0"/>
              </a:rPr>
              <a:t>Conduct appropriate measures to ensure the protection of the health and safety of the public and workers, as well as the environment, from all hazards in support of responder operations and the affected communities. Detect, assess, stabilize, and clean up releases of hazardous materials into the environment, including buildings/structures, and properly manage waste.</a:t>
            </a:r>
          </a:p>
          <a:p>
            <a:endParaRPr lang="en-US" sz="900" dirty="0" smtClean="0">
              <a:solidFill>
                <a:schemeClr val="tx1"/>
              </a:solidFill>
              <a:cs typeface="Arial" panose="020B0604020202020204" pitchFamily="34" charset="0"/>
            </a:endParaRPr>
          </a:p>
          <a:p>
            <a:r>
              <a:rPr lang="en-US" sz="900" b="1" u="sng" dirty="0" smtClean="0">
                <a:solidFill>
                  <a:schemeClr val="tx1"/>
                </a:solidFill>
              </a:rPr>
              <a:t>Vignette Core Capabilities Exercised:</a:t>
            </a:r>
            <a:endParaRPr lang="en-US" sz="900" u="sng" dirty="0" smtClean="0">
              <a:solidFill>
                <a:schemeClr val="tx1"/>
              </a:solidFill>
            </a:endParaRPr>
          </a:p>
          <a:p>
            <a:r>
              <a:rPr lang="en-US" sz="900" dirty="0" smtClean="0">
                <a:solidFill>
                  <a:schemeClr val="tx1"/>
                </a:solidFill>
              </a:rPr>
              <a:t>CC1.     Planning</a:t>
            </a:r>
          </a:p>
          <a:p>
            <a:r>
              <a:rPr lang="en-US" sz="900" dirty="0" smtClean="0">
                <a:solidFill>
                  <a:schemeClr val="tx1"/>
                </a:solidFill>
              </a:rPr>
              <a:t>CC2.     Public Information &amp; Warning</a:t>
            </a:r>
          </a:p>
          <a:p>
            <a:r>
              <a:rPr lang="en-US" sz="900" dirty="0" smtClean="0">
                <a:solidFill>
                  <a:schemeClr val="tx1"/>
                </a:solidFill>
              </a:rPr>
              <a:t>CC3.     Operational Coordination</a:t>
            </a:r>
          </a:p>
          <a:p>
            <a:r>
              <a:rPr lang="en-US" sz="900" dirty="0" smtClean="0">
                <a:solidFill>
                  <a:schemeClr val="tx1"/>
                </a:solidFill>
              </a:rPr>
              <a:t>CC4.     Intelligence and Information Sharing </a:t>
            </a:r>
          </a:p>
          <a:p>
            <a:r>
              <a:rPr lang="en-US" sz="900" dirty="0" smtClean="0">
                <a:solidFill>
                  <a:schemeClr val="tx1"/>
                </a:solidFill>
              </a:rPr>
              <a:t>CC13.   Threat &amp; Hazard Identification</a:t>
            </a:r>
          </a:p>
          <a:p>
            <a:r>
              <a:rPr lang="en-US" sz="900" dirty="0" smtClean="0">
                <a:solidFill>
                  <a:schemeClr val="tx1"/>
                </a:solidFill>
              </a:rPr>
              <a:t>CC15.   Env. Response/Health &amp; Safety</a:t>
            </a:r>
          </a:p>
          <a:p>
            <a:r>
              <a:rPr lang="en-US" sz="900" dirty="0" smtClean="0">
                <a:solidFill>
                  <a:schemeClr val="tx1"/>
                </a:solidFill>
              </a:rPr>
              <a:t>CC20.   Mass Care Services </a:t>
            </a:r>
          </a:p>
          <a:p>
            <a:r>
              <a:rPr lang="en-US" sz="900" dirty="0" smtClean="0">
                <a:solidFill>
                  <a:schemeClr val="tx1"/>
                </a:solidFill>
              </a:rPr>
              <a:t>CC22.   On-Scene Security, Protection &amp; LE</a:t>
            </a:r>
          </a:p>
          <a:p>
            <a:r>
              <a:rPr lang="en-US" sz="900" dirty="0" smtClean="0">
                <a:solidFill>
                  <a:schemeClr val="tx1"/>
                </a:solidFill>
              </a:rPr>
              <a:t>CC23.   Operational Communications</a:t>
            </a:r>
          </a:p>
          <a:p>
            <a:r>
              <a:rPr lang="en-US" sz="900" dirty="0" smtClean="0">
                <a:solidFill>
                  <a:schemeClr val="tx1"/>
                </a:solidFill>
              </a:rPr>
              <a:t>CC24.   Public Health and Medical Services</a:t>
            </a:r>
          </a:p>
          <a:p>
            <a:r>
              <a:rPr lang="en-US" sz="900" dirty="0" smtClean="0">
                <a:solidFill>
                  <a:schemeClr val="tx1"/>
                </a:solidFill>
              </a:rPr>
              <a:t>CC25.   Situational Assessment</a:t>
            </a:r>
          </a:p>
          <a:p>
            <a:r>
              <a:rPr lang="en-US" sz="900" dirty="0" smtClean="0">
                <a:solidFill>
                  <a:schemeClr val="tx1"/>
                </a:solidFill>
              </a:rPr>
              <a:t>CC26.   Health &amp; Social Services</a:t>
            </a:r>
            <a:endParaRPr lang="en-US" sz="1000" dirty="0" smtClean="0">
              <a:solidFill>
                <a:schemeClr val="tx1"/>
              </a:solidFill>
            </a:endParaRPr>
          </a:p>
        </p:txBody>
      </p:sp>
      <p:graphicFrame>
        <p:nvGraphicFramePr>
          <p:cNvPr id="15" name="Object 14"/>
          <p:cNvGraphicFramePr>
            <a:graphicFrameLocks noChangeAspect="1"/>
          </p:cNvGraphicFramePr>
          <p:nvPr>
            <p:extLst>
              <p:ext uri="{D42A27DB-BD31-4B8C-83A1-F6EECF244321}">
                <p14:modId xmlns:p14="http://schemas.microsoft.com/office/powerpoint/2010/main" xmlns="" val="3924846771"/>
              </p:ext>
            </p:extLst>
          </p:nvPr>
        </p:nvGraphicFramePr>
        <p:xfrm>
          <a:off x="4233781" y="5146100"/>
          <a:ext cx="3039086" cy="1231478"/>
        </p:xfrm>
        <a:graphic>
          <a:graphicData uri="http://schemas.openxmlformats.org/presentationml/2006/ole">
            <p:oleObj spid="_x0000_s2122" name="Worksheet" r:id="rId5" imgW="4019572" imgH="1628718" progId="Excel.Sheet.12">
              <p:embed/>
            </p:oleObj>
          </a:graphicData>
        </a:graphic>
      </p:graphicFrame>
      <p:sp>
        <p:nvSpPr>
          <p:cNvPr id="9" name="TextBox 8"/>
          <p:cNvSpPr txBox="1"/>
          <p:nvPr/>
        </p:nvSpPr>
        <p:spPr>
          <a:xfrm>
            <a:off x="4233781" y="4305300"/>
            <a:ext cx="4262519" cy="861774"/>
          </a:xfrm>
          <a:prstGeom prst="rect">
            <a:avLst/>
          </a:prstGeom>
          <a:noFill/>
        </p:spPr>
        <p:txBody>
          <a:bodyPr wrap="square" rtlCol="0">
            <a:spAutoFit/>
          </a:bodyPr>
          <a:lstStyle/>
          <a:p>
            <a:r>
              <a:rPr lang="en-US" sz="1600" dirty="0" smtClean="0"/>
              <a:t>Controller:</a:t>
            </a:r>
          </a:p>
          <a:p>
            <a:r>
              <a:rPr lang="en-US" sz="1600" dirty="0" smtClean="0"/>
              <a:t>Phone:</a:t>
            </a:r>
          </a:p>
          <a:p>
            <a:r>
              <a:rPr lang="en-US" sz="1600" dirty="0" smtClean="0"/>
              <a:t>LMR Freq:</a:t>
            </a:r>
            <a:endParaRPr lang="en-US" sz="1600" dirty="0"/>
          </a:p>
        </p:txBody>
      </p:sp>
      <p:sp>
        <p:nvSpPr>
          <p:cNvPr id="12" name="TextBox 11"/>
          <p:cNvSpPr txBox="1"/>
          <p:nvPr/>
        </p:nvSpPr>
        <p:spPr>
          <a:xfrm rot="612011">
            <a:off x="7502043" y="1105732"/>
            <a:ext cx="1287602" cy="369332"/>
          </a:xfrm>
          <a:prstGeom prst="rect">
            <a:avLst/>
          </a:prstGeom>
          <a:solidFill>
            <a:schemeClr val="bg1"/>
          </a:solidFill>
        </p:spPr>
        <p:txBody>
          <a:bodyPr wrap="square" rtlCol="0">
            <a:spAutoFit/>
          </a:bodyPr>
          <a:lstStyle/>
          <a:p>
            <a:r>
              <a:rPr lang="en-US" dirty="0" smtClean="0"/>
              <a:t>EXAMPLE</a:t>
            </a:r>
            <a:endParaRPr lang="en-US" dirty="0"/>
          </a:p>
        </p:txBody>
      </p:sp>
      <p:sp>
        <p:nvSpPr>
          <p:cNvPr id="13" name="Rectangular Callout 12"/>
          <p:cNvSpPr/>
          <p:nvPr/>
        </p:nvSpPr>
        <p:spPr bwMode="auto">
          <a:xfrm>
            <a:off x="5222527" y="1057269"/>
            <a:ext cx="1135777" cy="278148"/>
          </a:xfrm>
          <a:prstGeom prst="wedgeRectCallout">
            <a:avLst>
              <a:gd name="adj1" fmla="val -65804"/>
              <a:gd name="adj2" fmla="val 116541"/>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latin typeface="Arial" charset="0"/>
              </a:rPr>
              <a:t>HAZMAT Spill</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200" i="0" u="none" strike="noStrike" cap="none" normalizeH="0" baseline="0" dirty="0" smtClean="0">
              <a:ln>
                <a:noFill/>
              </a:ln>
              <a:solidFill>
                <a:schemeClr val="tx1"/>
              </a:solidFill>
              <a:effectLst/>
              <a:latin typeface="Arial" charset="0"/>
            </a:endParaRPr>
          </a:p>
        </p:txBody>
      </p:sp>
      <p:sp>
        <p:nvSpPr>
          <p:cNvPr id="18" name="Right Arrow 17"/>
          <p:cNvSpPr/>
          <p:nvPr/>
        </p:nvSpPr>
        <p:spPr>
          <a:xfrm>
            <a:off x="4998362" y="1387993"/>
            <a:ext cx="1189655" cy="550361"/>
          </a:xfrm>
          <a:prstGeom prst="rightArrow">
            <a:avLst/>
          </a:prstGeom>
          <a:solidFill>
            <a:schemeClr val="accent2">
              <a:alpha val="4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8-Point Star 15"/>
          <p:cNvSpPr/>
          <p:nvPr/>
        </p:nvSpPr>
        <p:spPr bwMode="auto">
          <a:xfrm>
            <a:off x="4792765" y="1375904"/>
            <a:ext cx="331684" cy="331660"/>
          </a:xfrm>
          <a:prstGeom prst="star8">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dirty="0" smtClean="0">
                <a:latin typeface="Arial" charset="0"/>
              </a:rPr>
              <a:t>1</a:t>
            </a:r>
            <a:endParaRPr kumimoji="0" lang="en-US" sz="110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xmlns="" val="334192448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Example1.PNG"/>
          <p:cNvPicPr>
            <a:picLocks noChangeAspect="1"/>
          </p:cNvPicPr>
          <p:nvPr/>
        </p:nvPicPr>
        <p:blipFill>
          <a:blip r:embed="rId4"/>
          <a:stretch>
            <a:fillRect/>
          </a:stretch>
        </p:blipFill>
        <p:spPr>
          <a:xfrm>
            <a:off x="5113325" y="843595"/>
            <a:ext cx="3933593" cy="3256184"/>
          </a:xfrm>
          <a:prstGeom prst="rect">
            <a:avLst/>
          </a:prstGeom>
        </p:spPr>
      </p:pic>
      <p:sp>
        <p:nvSpPr>
          <p:cNvPr id="21" name="Freeform 20"/>
          <p:cNvSpPr/>
          <p:nvPr/>
        </p:nvSpPr>
        <p:spPr>
          <a:xfrm>
            <a:off x="5603442" y="1580083"/>
            <a:ext cx="3433679" cy="2505029"/>
          </a:xfrm>
          <a:custGeom>
            <a:avLst/>
            <a:gdLst>
              <a:gd name="connsiteX0" fmla="*/ 724395 w 4429496"/>
              <a:gd name="connsiteY0" fmla="*/ 39259 h 2758709"/>
              <a:gd name="connsiteX1" fmla="*/ 1223158 w 4429496"/>
              <a:gd name="connsiteY1" fmla="*/ 63010 h 2758709"/>
              <a:gd name="connsiteX2" fmla="*/ 1745673 w 4429496"/>
              <a:gd name="connsiteY2" fmla="*/ 74885 h 2758709"/>
              <a:gd name="connsiteX3" fmla="*/ 2351314 w 4429496"/>
              <a:gd name="connsiteY3" fmla="*/ 98636 h 2758709"/>
              <a:gd name="connsiteX4" fmla="*/ 2945080 w 4429496"/>
              <a:gd name="connsiteY4" fmla="*/ 229265 h 2758709"/>
              <a:gd name="connsiteX5" fmla="*/ 3289465 w 4429496"/>
              <a:gd name="connsiteY5" fmla="*/ 264891 h 2758709"/>
              <a:gd name="connsiteX6" fmla="*/ 3301340 w 4429496"/>
              <a:gd name="connsiteY6" fmla="*/ 276766 h 2758709"/>
              <a:gd name="connsiteX7" fmla="*/ 3598223 w 4429496"/>
              <a:gd name="connsiteY7" fmla="*/ 348018 h 2758709"/>
              <a:gd name="connsiteX8" fmla="*/ 3633849 w 4429496"/>
              <a:gd name="connsiteY8" fmla="*/ 383644 h 2758709"/>
              <a:gd name="connsiteX9" fmla="*/ 4061361 w 4429496"/>
              <a:gd name="connsiteY9" fmla="*/ 371768 h 2758709"/>
              <a:gd name="connsiteX10" fmla="*/ 4429496 w 4429496"/>
              <a:gd name="connsiteY10" fmla="*/ 371768 h 2758709"/>
              <a:gd name="connsiteX11" fmla="*/ 4405745 w 4429496"/>
              <a:gd name="connsiteY11" fmla="*/ 2758709 h 2758709"/>
              <a:gd name="connsiteX12" fmla="*/ 1543792 w 4429496"/>
              <a:gd name="connsiteY12" fmla="*/ 2734958 h 2758709"/>
              <a:gd name="connsiteX13" fmla="*/ 1472540 w 4429496"/>
              <a:gd name="connsiteY13" fmla="*/ 2639955 h 2758709"/>
              <a:gd name="connsiteX14" fmla="*/ 1448790 w 4429496"/>
              <a:gd name="connsiteY14" fmla="*/ 2509327 h 2758709"/>
              <a:gd name="connsiteX15" fmla="*/ 1436914 w 4429496"/>
              <a:gd name="connsiteY15" fmla="*/ 2449950 h 2758709"/>
              <a:gd name="connsiteX16" fmla="*/ 1436914 w 4429496"/>
              <a:gd name="connsiteY16" fmla="*/ 2188693 h 2758709"/>
              <a:gd name="connsiteX17" fmla="*/ 1401288 w 4429496"/>
              <a:gd name="connsiteY17" fmla="*/ 2153067 h 2758709"/>
              <a:gd name="connsiteX18" fmla="*/ 1211283 w 4429496"/>
              <a:gd name="connsiteY18" fmla="*/ 1951187 h 2758709"/>
              <a:gd name="connsiteX19" fmla="*/ 1187532 w 4429496"/>
              <a:gd name="connsiteY19" fmla="*/ 1915561 h 2758709"/>
              <a:gd name="connsiteX20" fmla="*/ 1175657 w 4429496"/>
              <a:gd name="connsiteY20" fmla="*/ 1678054 h 2758709"/>
              <a:gd name="connsiteX21" fmla="*/ 1163782 w 4429496"/>
              <a:gd name="connsiteY21" fmla="*/ 1642428 h 2758709"/>
              <a:gd name="connsiteX22" fmla="*/ 1128156 w 4429496"/>
              <a:gd name="connsiteY22" fmla="*/ 1630553 h 2758709"/>
              <a:gd name="connsiteX23" fmla="*/ 475013 w 4429496"/>
              <a:gd name="connsiteY23" fmla="*/ 1298044 h 2758709"/>
              <a:gd name="connsiteX24" fmla="*/ 463138 w 4429496"/>
              <a:gd name="connsiteY24" fmla="*/ 1262418 h 2758709"/>
              <a:gd name="connsiteX25" fmla="*/ 451262 w 4429496"/>
              <a:gd name="connsiteY25" fmla="*/ 1250542 h 2758709"/>
              <a:gd name="connsiteX26" fmla="*/ 178130 w 4429496"/>
              <a:gd name="connsiteY26" fmla="*/ 918033 h 2758709"/>
              <a:gd name="connsiteX27" fmla="*/ 142504 w 4429496"/>
              <a:gd name="connsiteY27" fmla="*/ 882407 h 2758709"/>
              <a:gd name="connsiteX28" fmla="*/ 95003 w 4429496"/>
              <a:gd name="connsiteY28" fmla="*/ 573649 h 2758709"/>
              <a:gd name="connsiteX29" fmla="*/ 130629 w 4429496"/>
              <a:gd name="connsiteY29" fmla="*/ 348018 h 2758709"/>
              <a:gd name="connsiteX30" fmla="*/ 0 w 4429496"/>
              <a:gd name="connsiteY30" fmla="*/ 241140 h 2758709"/>
              <a:gd name="connsiteX31" fmla="*/ 534390 w 4429496"/>
              <a:gd name="connsiteY31" fmla="*/ 51135 h 27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9496" h="2758709">
                <a:moveTo>
                  <a:pt x="724395" y="39259"/>
                </a:moveTo>
                <a:cubicBezTo>
                  <a:pt x="1191469" y="63842"/>
                  <a:pt x="1025028" y="63010"/>
                  <a:pt x="1223158" y="63010"/>
                </a:cubicBezTo>
                <a:cubicBezTo>
                  <a:pt x="1397325" y="67157"/>
                  <a:pt x="1571456" y="74885"/>
                  <a:pt x="1745673" y="74885"/>
                </a:cubicBezTo>
                <a:cubicBezTo>
                  <a:pt x="2336413" y="86942"/>
                  <a:pt x="2154041" y="0"/>
                  <a:pt x="2351314" y="98636"/>
                </a:cubicBezTo>
                <a:cubicBezTo>
                  <a:pt x="2549048" y="143025"/>
                  <a:pt x="2742425" y="229265"/>
                  <a:pt x="2945080" y="229265"/>
                </a:cubicBezTo>
                <a:cubicBezTo>
                  <a:pt x="3165569" y="237745"/>
                  <a:pt x="3182350" y="184554"/>
                  <a:pt x="3289465" y="264891"/>
                </a:cubicBezTo>
                <a:cubicBezTo>
                  <a:pt x="3293943" y="268250"/>
                  <a:pt x="3297382" y="272808"/>
                  <a:pt x="3301340" y="276766"/>
                </a:cubicBezTo>
                <a:cubicBezTo>
                  <a:pt x="3400301" y="300517"/>
                  <a:pt x="3501674" y="315835"/>
                  <a:pt x="3598223" y="348018"/>
                </a:cubicBezTo>
                <a:cubicBezTo>
                  <a:pt x="3714982" y="386938"/>
                  <a:pt x="3582516" y="383644"/>
                  <a:pt x="3633849" y="383644"/>
                </a:cubicBezTo>
                <a:lnTo>
                  <a:pt x="4061361" y="371768"/>
                </a:lnTo>
                <a:lnTo>
                  <a:pt x="4429496" y="371768"/>
                </a:lnTo>
                <a:lnTo>
                  <a:pt x="4405745" y="2758709"/>
                </a:lnTo>
                <a:lnTo>
                  <a:pt x="1543792" y="2734958"/>
                </a:lnTo>
                <a:lnTo>
                  <a:pt x="1472540" y="2639955"/>
                </a:lnTo>
                <a:cubicBezTo>
                  <a:pt x="1464623" y="2596412"/>
                  <a:pt x="1458063" y="2552601"/>
                  <a:pt x="1448790" y="2509327"/>
                </a:cubicBezTo>
                <a:cubicBezTo>
                  <a:pt x="1434410" y="2442222"/>
                  <a:pt x="1436914" y="2501378"/>
                  <a:pt x="1436914" y="2449950"/>
                </a:cubicBezTo>
                <a:cubicBezTo>
                  <a:pt x="1437963" y="2434209"/>
                  <a:pt x="1463174" y="2241213"/>
                  <a:pt x="1436914" y="2188693"/>
                </a:cubicBezTo>
                <a:cubicBezTo>
                  <a:pt x="1393777" y="2102421"/>
                  <a:pt x="1401288" y="2234806"/>
                  <a:pt x="1401288" y="2153067"/>
                </a:cubicBezTo>
                <a:cubicBezTo>
                  <a:pt x="1337953" y="2085774"/>
                  <a:pt x="1273103" y="2019875"/>
                  <a:pt x="1211283" y="1951187"/>
                </a:cubicBezTo>
                <a:cubicBezTo>
                  <a:pt x="1201735" y="1940578"/>
                  <a:pt x="1187532" y="1915561"/>
                  <a:pt x="1187532" y="1915561"/>
                </a:cubicBezTo>
                <a:cubicBezTo>
                  <a:pt x="1183574" y="1836392"/>
                  <a:pt x="1182524" y="1757024"/>
                  <a:pt x="1175657" y="1678054"/>
                </a:cubicBezTo>
                <a:cubicBezTo>
                  <a:pt x="1174573" y="1665583"/>
                  <a:pt x="1172633" y="1651279"/>
                  <a:pt x="1163782" y="1642428"/>
                </a:cubicBezTo>
                <a:cubicBezTo>
                  <a:pt x="1154931" y="1633577"/>
                  <a:pt x="1128156" y="1630553"/>
                  <a:pt x="1128156" y="1630553"/>
                </a:cubicBezTo>
                <a:cubicBezTo>
                  <a:pt x="910442" y="1519717"/>
                  <a:pt x="688753" y="1416364"/>
                  <a:pt x="475013" y="1298044"/>
                </a:cubicBezTo>
                <a:cubicBezTo>
                  <a:pt x="464061" y="1291981"/>
                  <a:pt x="468736" y="1273614"/>
                  <a:pt x="463138" y="1262418"/>
                </a:cubicBezTo>
                <a:cubicBezTo>
                  <a:pt x="460634" y="1257411"/>
                  <a:pt x="455221" y="1254501"/>
                  <a:pt x="451262" y="1250542"/>
                </a:cubicBezTo>
                <a:cubicBezTo>
                  <a:pt x="360218" y="1139706"/>
                  <a:pt x="270303" y="1027932"/>
                  <a:pt x="178130" y="918033"/>
                </a:cubicBezTo>
                <a:cubicBezTo>
                  <a:pt x="167338" y="905165"/>
                  <a:pt x="142504" y="882407"/>
                  <a:pt x="142504" y="882407"/>
                </a:cubicBezTo>
                <a:cubicBezTo>
                  <a:pt x="88133" y="637738"/>
                  <a:pt x="95003" y="741642"/>
                  <a:pt x="95003" y="573649"/>
                </a:cubicBezTo>
                <a:lnTo>
                  <a:pt x="130629" y="348018"/>
                </a:lnTo>
                <a:lnTo>
                  <a:pt x="0" y="241140"/>
                </a:lnTo>
                <a:lnTo>
                  <a:pt x="534390" y="51135"/>
                </a:lnTo>
              </a:path>
            </a:pathLst>
          </a:custGeom>
          <a:solidFill>
            <a:schemeClr val="accent2">
              <a:lumMod val="60000"/>
              <a:lumOff val="40000"/>
              <a:alpha val="36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ectangular Callout 17"/>
          <p:cNvSpPr/>
          <p:nvPr/>
        </p:nvSpPr>
        <p:spPr bwMode="auto">
          <a:xfrm>
            <a:off x="6180817" y="1064584"/>
            <a:ext cx="1135777" cy="278148"/>
          </a:xfrm>
          <a:prstGeom prst="wedgeRectCallout">
            <a:avLst>
              <a:gd name="adj1" fmla="val -56142"/>
              <a:gd name="adj2" fmla="val 16651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latin typeface="Arial" charset="0"/>
              </a:rPr>
              <a:t>HAZMAT Spill</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200" i="0" u="none" strike="noStrike" cap="none" normalizeH="0" baseline="0" dirty="0" smtClean="0">
              <a:ln>
                <a:noFill/>
              </a:ln>
              <a:solidFill>
                <a:schemeClr val="tx1"/>
              </a:solidFill>
              <a:effectLst/>
              <a:latin typeface="Arial" charset="0"/>
            </a:endParaRPr>
          </a:p>
        </p:txBody>
      </p:sp>
      <p:sp>
        <p:nvSpPr>
          <p:cNvPr id="19" name="Right Arrow 18"/>
          <p:cNvSpPr/>
          <p:nvPr/>
        </p:nvSpPr>
        <p:spPr>
          <a:xfrm rot="496545">
            <a:off x="5781241" y="1815412"/>
            <a:ext cx="3311781" cy="947941"/>
          </a:xfrm>
          <a:prstGeom prst="rightArrow">
            <a:avLst/>
          </a:prstGeom>
          <a:solidFill>
            <a:schemeClr val="accent2">
              <a:alpha val="4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0" y="0"/>
            <a:ext cx="9144000" cy="1090305"/>
          </a:xfrm>
        </p:spPr>
        <p:txBody>
          <a:bodyPr anchor="ctr" anchorCtr="1">
            <a:noAutofit/>
          </a:bodyPr>
          <a:lstStyle/>
          <a:p>
            <a:r>
              <a:rPr smtClean="0">
                <a:solidFill>
                  <a:schemeClr val="bg1"/>
                </a:solidFill>
              </a:rPr>
              <a:t>Site 2 – MASCAL</a:t>
            </a:r>
            <a:br>
              <a:rPr smtClean="0">
                <a:solidFill>
                  <a:schemeClr val="bg1"/>
                </a:solidFill>
              </a:rPr>
            </a:br>
            <a:endParaRPr lang="en-US" sz="2800" b="1" dirty="0">
              <a:solidFill>
                <a:schemeClr val="bg1"/>
              </a:solidFill>
            </a:endParaRPr>
          </a:p>
        </p:txBody>
      </p:sp>
      <p:sp>
        <p:nvSpPr>
          <p:cNvPr id="14" name="Rectangle 13"/>
          <p:cNvSpPr/>
          <p:nvPr/>
        </p:nvSpPr>
        <p:spPr>
          <a:xfrm>
            <a:off x="133425" y="1090305"/>
            <a:ext cx="3739835" cy="53191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900" b="1" u="sng" dirty="0" smtClean="0">
                <a:solidFill>
                  <a:schemeClr val="tx1"/>
                </a:solidFill>
              </a:rPr>
              <a:t>Vignette Scenario:</a:t>
            </a:r>
            <a:r>
              <a:rPr lang="en-US" sz="900" b="1" dirty="0" smtClean="0">
                <a:solidFill>
                  <a:schemeClr val="tx1"/>
                </a:solidFill>
              </a:rPr>
              <a:t> </a:t>
            </a:r>
            <a:r>
              <a:rPr lang="en-US" sz="900" dirty="0" smtClean="0">
                <a:solidFill>
                  <a:schemeClr val="tx1"/>
                </a:solidFill>
                <a:latin typeface="Arial" pitchFamily="34" charset="0"/>
                <a:cs typeface="Arial" pitchFamily="34" charset="0"/>
              </a:rPr>
              <a:t>Effects from Vignette #1 (downwind  toxic plume) crosses the Blue Ramp, causing fatalities and casualties of numerous personnel in the vicinity.</a:t>
            </a:r>
          </a:p>
          <a:p>
            <a:pPr marL="228600" indent="-228600"/>
            <a:endParaRPr lang="en-US" sz="900" dirty="0" smtClean="0">
              <a:solidFill>
                <a:schemeClr val="tx1"/>
              </a:solidFill>
              <a:latin typeface="Arial" pitchFamily="34" charset="0"/>
              <a:cs typeface="Arial" pitchFamily="34" charset="0"/>
            </a:endParaRPr>
          </a:p>
          <a:p>
            <a:r>
              <a:rPr lang="en-US" sz="900" b="1" u="sng" dirty="0" smtClean="0">
                <a:solidFill>
                  <a:schemeClr val="tx1"/>
                </a:solidFill>
                <a:cs typeface="Arial" panose="020B0604020202020204" pitchFamily="34" charset="0"/>
              </a:rPr>
              <a:t>Training Objective #1</a:t>
            </a:r>
            <a:r>
              <a:rPr lang="en-US" sz="900" b="1" dirty="0" smtClean="0">
                <a:solidFill>
                  <a:schemeClr val="tx1"/>
                </a:solidFill>
                <a:cs typeface="Arial" panose="020B0604020202020204" pitchFamily="34" charset="0"/>
              </a:rPr>
              <a:t>: </a:t>
            </a:r>
            <a:r>
              <a:rPr lang="en-US" sz="900" dirty="0" smtClean="0">
                <a:solidFill>
                  <a:schemeClr val="tx1"/>
                </a:solidFill>
              </a:rPr>
              <a:t>Validate the Fort Stewart Garrison Emergency Management Plan. Establish and maintain a unified and coordinated operational structure and processes that appropriately integrate all critical stakeholders and supports the execution of Core Capabilities.</a:t>
            </a:r>
          </a:p>
          <a:p>
            <a:endParaRPr lang="en-US" sz="900" dirty="0" smtClean="0">
              <a:solidFill>
                <a:schemeClr val="tx1"/>
              </a:solidFill>
              <a:latin typeface="Arial" panose="020B0604020202020204" pitchFamily="34" charset="0"/>
              <a:cs typeface="Arial" panose="020B0604020202020204" pitchFamily="34" charset="0"/>
            </a:endParaRPr>
          </a:p>
          <a:p>
            <a:r>
              <a:rPr lang="en-US" sz="900" b="1" u="sng" dirty="0" smtClean="0">
                <a:solidFill>
                  <a:schemeClr val="tx1"/>
                </a:solidFill>
                <a:cs typeface="Arial" panose="020B0604020202020204" pitchFamily="34" charset="0"/>
              </a:rPr>
              <a:t>Training Objective #</a:t>
            </a:r>
            <a:r>
              <a:rPr lang="en-US" sz="900" b="1" dirty="0" smtClean="0">
                <a:solidFill>
                  <a:schemeClr val="tx1"/>
                </a:solidFill>
                <a:cs typeface="Arial" panose="020B0604020202020204" pitchFamily="34" charset="0"/>
              </a:rPr>
              <a:t>2: </a:t>
            </a:r>
            <a:r>
              <a:rPr lang="en-US" sz="900" dirty="0" smtClean="0">
                <a:solidFill>
                  <a:schemeClr val="tx1"/>
                </a:solidFill>
                <a:cs typeface="Arial" panose="020B0604020202020204" pitchFamily="34" charset="0"/>
              </a:rPr>
              <a:t>Demonstrate </a:t>
            </a:r>
            <a:r>
              <a:rPr lang="en-US" sz="900" dirty="0" smtClean="0">
                <a:solidFill>
                  <a:schemeClr val="tx1"/>
                </a:solidFill>
                <a:latin typeface="Arial" panose="020B0604020202020204" pitchFamily="34" charset="0"/>
                <a:cs typeface="Arial" panose="020B0604020202020204" pitchFamily="34" charset="0"/>
              </a:rPr>
              <a:t>Fort Stewart’s ability to deliver coordinated, prompt, reliable, and actionable information to the whole community through the use of clear, consistent, accessible, other appropriate methods to effectively relay information regarding any threat or hazard and, as appropriate, the actions being taken and the assistance being made available.</a:t>
            </a:r>
          </a:p>
          <a:p>
            <a:endParaRPr lang="en-US" sz="900" b="1" u="sng" dirty="0" smtClean="0">
              <a:solidFill>
                <a:schemeClr val="tx1"/>
              </a:solidFill>
              <a:cs typeface="Arial" panose="020B0604020202020204" pitchFamily="34" charset="0"/>
            </a:endParaRPr>
          </a:p>
          <a:p>
            <a:r>
              <a:rPr lang="en-US" sz="900" b="1" u="sng" dirty="0" smtClean="0">
                <a:solidFill>
                  <a:schemeClr val="tx1"/>
                </a:solidFill>
                <a:cs typeface="Arial" panose="020B0604020202020204" pitchFamily="34" charset="0"/>
              </a:rPr>
              <a:t>Training Objective #4</a:t>
            </a:r>
            <a:r>
              <a:rPr lang="en-US" sz="900" b="1" dirty="0" smtClean="0">
                <a:solidFill>
                  <a:schemeClr val="tx1"/>
                </a:solidFill>
                <a:cs typeface="Arial" panose="020B0604020202020204" pitchFamily="34" charset="0"/>
              </a:rPr>
              <a:t>:</a:t>
            </a:r>
            <a:r>
              <a:rPr lang="en-US" sz="900" dirty="0" smtClean="0">
                <a:solidFill>
                  <a:schemeClr val="tx1"/>
                </a:solidFill>
                <a:cs typeface="Arial" panose="020B0604020202020204" pitchFamily="34" charset="0"/>
              </a:rPr>
              <a:t> </a:t>
            </a:r>
            <a:r>
              <a:rPr lang="en-US" sz="900" dirty="0" smtClean="0">
                <a:solidFill>
                  <a:schemeClr val="tx1"/>
                </a:solidFill>
                <a:latin typeface="Arial" panose="020B0604020202020204" pitchFamily="34" charset="0"/>
                <a:cs typeface="Arial" panose="020B0604020202020204" pitchFamily="34" charset="0"/>
              </a:rPr>
              <a:t>Conduct appropriate measures to ensure the protection of the health and safety of the public and workers, as well as the environment, from all hazards in support of responder operations and the affected communities. Detect, assess, stabilize, and clean up releases of hazardous materials into the environment, including buildings/structures, and properly manage waste.</a:t>
            </a:r>
          </a:p>
          <a:p>
            <a:endParaRPr lang="en-US" sz="900" dirty="0" smtClean="0">
              <a:solidFill>
                <a:schemeClr val="tx1"/>
              </a:solidFill>
              <a:cs typeface="Arial" panose="020B0604020202020204" pitchFamily="34" charset="0"/>
            </a:endParaRPr>
          </a:p>
          <a:p>
            <a:r>
              <a:rPr lang="en-US" sz="900" b="1" u="sng" dirty="0" smtClean="0">
                <a:solidFill>
                  <a:schemeClr val="tx1"/>
                </a:solidFill>
              </a:rPr>
              <a:t>Vignette Core Capabilities Exercised:</a:t>
            </a:r>
            <a:endParaRPr lang="en-US" sz="900" u="sng" dirty="0" smtClean="0">
              <a:solidFill>
                <a:schemeClr val="tx1"/>
              </a:solidFill>
            </a:endParaRPr>
          </a:p>
          <a:p>
            <a:r>
              <a:rPr lang="en-US" sz="900" dirty="0" smtClean="0">
                <a:solidFill>
                  <a:schemeClr val="tx1"/>
                </a:solidFill>
              </a:rPr>
              <a:t>CC1.     Planning</a:t>
            </a:r>
          </a:p>
          <a:p>
            <a:r>
              <a:rPr lang="en-US" sz="900" dirty="0" smtClean="0">
                <a:solidFill>
                  <a:schemeClr val="tx1"/>
                </a:solidFill>
              </a:rPr>
              <a:t>CC2.     Public Information &amp; Warning</a:t>
            </a:r>
          </a:p>
          <a:p>
            <a:r>
              <a:rPr lang="en-US" sz="900" dirty="0" smtClean="0">
                <a:solidFill>
                  <a:schemeClr val="tx1"/>
                </a:solidFill>
              </a:rPr>
              <a:t>CC3.     Operational Coordination</a:t>
            </a:r>
          </a:p>
          <a:p>
            <a:r>
              <a:rPr lang="en-US" sz="900" dirty="0" smtClean="0">
                <a:solidFill>
                  <a:schemeClr val="tx1"/>
                </a:solidFill>
              </a:rPr>
              <a:t>CC4.     Intelligence and Information Sharing </a:t>
            </a:r>
          </a:p>
          <a:p>
            <a:r>
              <a:rPr lang="en-US" sz="900" dirty="0" smtClean="0">
                <a:solidFill>
                  <a:schemeClr val="tx1"/>
                </a:solidFill>
              </a:rPr>
              <a:t>CC11.   Community Resilience</a:t>
            </a:r>
          </a:p>
          <a:p>
            <a:r>
              <a:rPr lang="en-US" sz="900" dirty="0" smtClean="0">
                <a:solidFill>
                  <a:schemeClr val="tx1"/>
                </a:solidFill>
              </a:rPr>
              <a:t>CC13.   Threat &amp; Hazard Identification</a:t>
            </a:r>
          </a:p>
          <a:p>
            <a:r>
              <a:rPr lang="en-US" sz="900" dirty="0" smtClean="0">
                <a:solidFill>
                  <a:schemeClr val="tx1"/>
                </a:solidFill>
              </a:rPr>
              <a:t>CC15.   Env. Response/Health &amp; Safety</a:t>
            </a:r>
          </a:p>
          <a:p>
            <a:r>
              <a:rPr lang="en-US" sz="900" dirty="0" smtClean="0">
                <a:solidFill>
                  <a:schemeClr val="tx1"/>
                </a:solidFill>
              </a:rPr>
              <a:t>CC20.   Mass Care Services </a:t>
            </a:r>
          </a:p>
          <a:p>
            <a:r>
              <a:rPr lang="en-US" sz="900" dirty="0" smtClean="0">
                <a:solidFill>
                  <a:schemeClr val="tx1"/>
                </a:solidFill>
              </a:rPr>
              <a:t>CC22.   On-Scene Security, Protection &amp; LE</a:t>
            </a:r>
          </a:p>
          <a:p>
            <a:r>
              <a:rPr lang="en-US" sz="900" dirty="0" smtClean="0">
                <a:solidFill>
                  <a:schemeClr val="tx1"/>
                </a:solidFill>
              </a:rPr>
              <a:t>CC23.   Operational Communications</a:t>
            </a:r>
          </a:p>
          <a:p>
            <a:r>
              <a:rPr lang="en-US" sz="900" dirty="0" smtClean="0">
                <a:solidFill>
                  <a:schemeClr val="tx1"/>
                </a:solidFill>
              </a:rPr>
              <a:t>CC24.   Public Health and Medical Services</a:t>
            </a:r>
          </a:p>
          <a:p>
            <a:r>
              <a:rPr lang="en-US" sz="900" dirty="0" smtClean="0">
                <a:solidFill>
                  <a:schemeClr val="tx1"/>
                </a:solidFill>
              </a:rPr>
              <a:t>CC25.   Situational Assessment</a:t>
            </a:r>
          </a:p>
          <a:p>
            <a:r>
              <a:rPr lang="en-US" sz="900" dirty="0" smtClean="0">
                <a:solidFill>
                  <a:schemeClr val="tx1"/>
                </a:solidFill>
              </a:rPr>
              <a:t>CC26.   Health &amp; Social Services</a:t>
            </a:r>
            <a:endParaRPr lang="en-US" sz="1000" dirty="0" smtClean="0">
              <a:solidFill>
                <a:schemeClr val="tx1"/>
              </a:solidFill>
            </a:endParaRPr>
          </a:p>
          <a:p>
            <a:endParaRPr lang="en-US" sz="1000" dirty="0" smtClean="0">
              <a:solidFill>
                <a:srgbClr val="C00000"/>
              </a:solidFill>
            </a:endParaRPr>
          </a:p>
        </p:txBody>
      </p:sp>
      <p:graphicFrame>
        <p:nvGraphicFramePr>
          <p:cNvPr id="15" name="Object 14"/>
          <p:cNvGraphicFramePr>
            <a:graphicFrameLocks noChangeAspect="1"/>
          </p:cNvGraphicFramePr>
          <p:nvPr>
            <p:extLst>
              <p:ext uri="{D42A27DB-BD31-4B8C-83A1-F6EECF244321}">
                <p14:modId xmlns:p14="http://schemas.microsoft.com/office/powerpoint/2010/main" xmlns="" val="3924846771"/>
              </p:ext>
            </p:extLst>
          </p:nvPr>
        </p:nvGraphicFramePr>
        <p:xfrm>
          <a:off x="4233781" y="5146100"/>
          <a:ext cx="3039086" cy="1231478"/>
        </p:xfrm>
        <a:graphic>
          <a:graphicData uri="http://schemas.openxmlformats.org/presentationml/2006/ole">
            <p:oleObj spid="_x0000_s20482" name="Worksheet" r:id="rId5" imgW="4019572" imgH="1628718" progId="Excel.Sheet.12">
              <p:embed/>
            </p:oleObj>
          </a:graphicData>
        </a:graphic>
      </p:graphicFrame>
      <p:sp>
        <p:nvSpPr>
          <p:cNvPr id="9" name="TextBox 8"/>
          <p:cNvSpPr txBox="1"/>
          <p:nvPr/>
        </p:nvSpPr>
        <p:spPr>
          <a:xfrm>
            <a:off x="4233781" y="4305300"/>
            <a:ext cx="4262519" cy="861774"/>
          </a:xfrm>
          <a:prstGeom prst="rect">
            <a:avLst/>
          </a:prstGeom>
          <a:noFill/>
        </p:spPr>
        <p:txBody>
          <a:bodyPr wrap="square" rtlCol="0">
            <a:spAutoFit/>
          </a:bodyPr>
          <a:lstStyle/>
          <a:p>
            <a:r>
              <a:rPr lang="en-US" sz="1600" dirty="0" smtClean="0"/>
              <a:t>Controller:</a:t>
            </a:r>
          </a:p>
          <a:p>
            <a:r>
              <a:rPr lang="en-US" sz="1600" dirty="0" smtClean="0"/>
              <a:t>Phone:</a:t>
            </a:r>
          </a:p>
          <a:p>
            <a:r>
              <a:rPr lang="en-US" sz="1600" dirty="0" smtClean="0"/>
              <a:t>LMR Freq:</a:t>
            </a:r>
            <a:endParaRPr lang="en-US" sz="1600" dirty="0"/>
          </a:p>
        </p:txBody>
      </p:sp>
      <p:sp>
        <p:nvSpPr>
          <p:cNvPr id="12" name="TextBox 11"/>
          <p:cNvSpPr txBox="1"/>
          <p:nvPr/>
        </p:nvSpPr>
        <p:spPr>
          <a:xfrm rot="498047">
            <a:off x="7599423" y="1056049"/>
            <a:ext cx="1287602" cy="369332"/>
          </a:xfrm>
          <a:prstGeom prst="rect">
            <a:avLst/>
          </a:prstGeom>
          <a:solidFill>
            <a:schemeClr val="bg1"/>
          </a:solidFill>
        </p:spPr>
        <p:txBody>
          <a:bodyPr wrap="square" rtlCol="0">
            <a:spAutoFit/>
          </a:bodyPr>
          <a:lstStyle/>
          <a:p>
            <a:r>
              <a:rPr lang="en-US" dirty="0" smtClean="0"/>
              <a:t>EXAMPLE</a:t>
            </a:r>
            <a:endParaRPr lang="en-US" dirty="0"/>
          </a:p>
        </p:txBody>
      </p:sp>
      <p:sp>
        <p:nvSpPr>
          <p:cNvPr id="20" name="Rectangular Callout 19"/>
          <p:cNvSpPr/>
          <p:nvPr/>
        </p:nvSpPr>
        <p:spPr bwMode="auto">
          <a:xfrm>
            <a:off x="7367891" y="2355971"/>
            <a:ext cx="826083" cy="256600"/>
          </a:xfrm>
          <a:prstGeom prst="wedgeRectCallout">
            <a:avLst>
              <a:gd name="adj1" fmla="val -137535"/>
              <a:gd name="adj2" fmla="val -1475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latin typeface="Arial" charset="0"/>
              </a:rPr>
              <a:t>MASCAL</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200" i="0" u="none" strike="noStrike" cap="none" normalizeH="0" baseline="0" dirty="0" smtClean="0">
              <a:ln>
                <a:noFill/>
              </a:ln>
              <a:solidFill>
                <a:schemeClr val="tx1"/>
              </a:solidFill>
              <a:effectLst/>
              <a:latin typeface="Arial" charset="0"/>
            </a:endParaRPr>
          </a:p>
        </p:txBody>
      </p:sp>
      <p:sp>
        <p:nvSpPr>
          <p:cNvPr id="11" name="8-Point Star 10"/>
          <p:cNvSpPr/>
          <p:nvPr/>
        </p:nvSpPr>
        <p:spPr bwMode="auto">
          <a:xfrm>
            <a:off x="6324823" y="2258485"/>
            <a:ext cx="333604" cy="292574"/>
          </a:xfrm>
          <a:prstGeom prst="star8">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latin typeface="Arial" charset="0"/>
              </a:rPr>
              <a:t>2</a:t>
            </a:r>
            <a:endParaRPr kumimoji="0" lang="en-US" sz="140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xmlns="" val="334192448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Example1.PNG"/>
          <p:cNvPicPr>
            <a:picLocks noChangeAspect="1"/>
          </p:cNvPicPr>
          <p:nvPr/>
        </p:nvPicPr>
        <p:blipFill>
          <a:blip r:embed="rId4"/>
          <a:stretch>
            <a:fillRect/>
          </a:stretch>
        </p:blipFill>
        <p:spPr>
          <a:xfrm>
            <a:off x="4550054" y="768096"/>
            <a:ext cx="4465792" cy="3318490"/>
          </a:xfrm>
          <a:prstGeom prst="rect">
            <a:avLst/>
          </a:prstGeom>
        </p:spPr>
      </p:pic>
      <p:sp>
        <p:nvSpPr>
          <p:cNvPr id="5" name="Title 1"/>
          <p:cNvSpPr>
            <a:spLocks noGrp="1"/>
          </p:cNvSpPr>
          <p:nvPr>
            <p:ph type="title"/>
          </p:nvPr>
        </p:nvSpPr>
        <p:spPr>
          <a:xfrm>
            <a:off x="7951" y="1"/>
            <a:ext cx="9144000" cy="736936"/>
          </a:xfrm>
        </p:spPr>
        <p:txBody>
          <a:bodyPr anchor="ctr" anchorCtr="1">
            <a:noAutofit/>
          </a:bodyPr>
          <a:lstStyle/>
          <a:p>
            <a:r>
              <a:rPr smtClean="0">
                <a:solidFill>
                  <a:schemeClr val="bg1"/>
                </a:solidFill>
              </a:rPr>
              <a:t>Site 3 </a:t>
            </a:r>
            <a:r>
              <a:rPr dirty="0" smtClean="0">
                <a:solidFill>
                  <a:schemeClr val="bg1"/>
                </a:solidFill>
              </a:rPr>
              <a:t>– Evacuation</a:t>
            </a:r>
            <a:endParaRPr lang="en-US" sz="2800" b="1" dirty="0">
              <a:solidFill>
                <a:schemeClr val="bg1"/>
              </a:solidFill>
            </a:endParaRPr>
          </a:p>
        </p:txBody>
      </p:sp>
      <p:graphicFrame>
        <p:nvGraphicFramePr>
          <p:cNvPr id="15" name="Object 14"/>
          <p:cNvGraphicFramePr>
            <a:graphicFrameLocks noChangeAspect="1"/>
          </p:cNvGraphicFramePr>
          <p:nvPr>
            <p:extLst/>
          </p:nvPr>
        </p:nvGraphicFramePr>
        <p:xfrm>
          <a:off x="4233781" y="5146100"/>
          <a:ext cx="3039086" cy="1231478"/>
        </p:xfrm>
        <a:graphic>
          <a:graphicData uri="http://schemas.openxmlformats.org/presentationml/2006/ole">
            <p:oleObj spid="_x0000_s3075" name="Worksheet" r:id="rId5" imgW="4019572" imgH="1628718" progId="Excel.Sheet.12">
              <p:embed/>
            </p:oleObj>
          </a:graphicData>
        </a:graphic>
      </p:graphicFrame>
      <p:sp>
        <p:nvSpPr>
          <p:cNvPr id="9" name="TextBox 8"/>
          <p:cNvSpPr txBox="1"/>
          <p:nvPr/>
        </p:nvSpPr>
        <p:spPr>
          <a:xfrm>
            <a:off x="4233781" y="4305300"/>
            <a:ext cx="4262519" cy="861774"/>
          </a:xfrm>
          <a:prstGeom prst="rect">
            <a:avLst/>
          </a:prstGeom>
          <a:noFill/>
        </p:spPr>
        <p:txBody>
          <a:bodyPr wrap="square" rtlCol="0">
            <a:spAutoFit/>
          </a:bodyPr>
          <a:lstStyle/>
          <a:p>
            <a:r>
              <a:rPr lang="en-US" sz="1600" dirty="0" smtClean="0"/>
              <a:t>Controller:</a:t>
            </a:r>
          </a:p>
          <a:p>
            <a:r>
              <a:rPr lang="en-US" sz="1600" dirty="0" smtClean="0"/>
              <a:t>Phone:</a:t>
            </a:r>
          </a:p>
          <a:p>
            <a:r>
              <a:rPr lang="en-US" sz="1600" dirty="0" smtClean="0"/>
              <a:t>LMR Freq:</a:t>
            </a:r>
            <a:endParaRPr lang="en-US" sz="1600" dirty="0"/>
          </a:p>
        </p:txBody>
      </p:sp>
      <p:sp>
        <p:nvSpPr>
          <p:cNvPr id="12" name="TextBox 11"/>
          <p:cNvSpPr txBox="1"/>
          <p:nvPr/>
        </p:nvSpPr>
        <p:spPr>
          <a:xfrm rot="1518991">
            <a:off x="7563794" y="1180501"/>
            <a:ext cx="1287602" cy="369332"/>
          </a:xfrm>
          <a:prstGeom prst="rect">
            <a:avLst/>
          </a:prstGeom>
          <a:solidFill>
            <a:schemeClr val="bg1"/>
          </a:solidFill>
        </p:spPr>
        <p:txBody>
          <a:bodyPr wrap="square" rtlCol="0">
            <a:spAutoFit/>
          </a:bodyPr>
          <a:lstStyle/>
          <a:p>
            <a:r>
              <a:rPr lang="en-US" dirty="0" smtClean="0"/>
              <a:t>EXAMPLE</a:t>
            </a:r>
            <a:endParaRPr lang="en-US" dirty="0"/>
          </a:p>
        </p:txBody>
      </p:sp>
      <p:sp>
        <p:nvSpPr>
          <p:cNvPr id="13" name="Rectangular Callout 12"/>
          <p:cNvSpPr/>
          <p:nvPr/>
        </p:nvSpPr>
        <p:spPr bwMode="auto">
          <a:xfrm>
            <a:off x="7680813" y="2801041"/>
            <a:ext cx="1025986" cy="444627"/>
          </a:xfrm>
          <a:prstGeom prst="wedgeRectCallout">
            <a:avLst>
              <a:gd name="adj1" fmla="val -44987"/>
              <a:gd name="adj2" fmla="val -15942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latin typeface="Arial" charset="0"/>
              </a:rPr>
              <a:t>Evacuation Area</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200" i="0" u="none" strike="noStrike" cap="none" normalizeH="0" baseline="0" dirty="0" smtClean="0">
              <a:ln>
                <a:noFill/>
              </a:ln>
              <a:solidFill>
                <a:schemeClr val="tx1"/>
              </a:solidFill>
              <a:effectLst/>
              <a:latin typeface="Arial" charset="0"/>
            </a:endParaRPr>
          </a:p>
        </p:txBody>
      </p:sp>
      <p:sp>
        <p:nvSpPr>
          <p:cNvPr id="16" name="8-Point Star 15"/>
          <p:cNvSpPr/>
          <p:nvPr/>
        </p:nvSpPr>
        <p:spPr bwMode="auto">
          <a:xfrm>
            <a:off x="7582137" y="2060493"/>
            <a:ext cx="331684" cy="331660"/>
          </a:xfrm>
          <a:prstGeom prst="star8">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i="0" u="none" strike="noStrike" cap="none" normalizeH="0" baseline="0" dirty="0" smtClean="0">
                <a:ln>
                  <a:noFill/>
                </a:ln>
                <a:solidFill>
                  <a:schemeClr val="tx1"/>
                </a:solidFill>
                <a:effectLst/>
                <a:latin typeface="Arial" charset="0"/>
              </a:rPr>
              <a:t>3</a:t>
            </a:r>
          </a:p>
        </p:txBody>
      </p:sp>
      <p:sp>
        <p:nvSpPr>
          <p:cNvPr id="14" name="Rectangle 13"/>
          <p:cNvSpPr/>
          <p:nvPr/>
        </p:nvSpPr>
        <p:spPr>
          <a:xfrm>
            <a:off x="133425" y="1090305"/>
            <a:ext cx="3739835" cy="53191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900" b="1" u="sng" dirty="0" smtClean="0">
                <a:solidFill>
                  <a:schemeClr val="tx1"/>
                </a:solidFill>
              </a:rPr>
              <a:t>Vignette Scenario:</a:t>
            </a:r>
            <a:r>
              <a:rPr lang="en-US" sz="900" b="1" dirty="0" smtClean="0">
                <a:solidFill>
                  <a:schemeClr val="tx1"/>
                </a:solidFill>
              </a:rPr>
              <a:t> </a:t>
            </a:r>
            <a:r>
              <a:rPr lang="en-US" sz="900" dirty="0" smtClean="0">
                <a:solidFill>
                  <a:schemeClr val="tx1"/>
                </a:solidFill>
                <a:latin typeface="Arial" pitchFamily="34" charset="0"/>
                <a:cs typeface="Arial" pitchFamily="34" charset="0"/>
              </a:rPr>
              <a:t>Effects from Vignette #2 (downwind  toxic plume) forces evacuations of personnel, medical response, temporary shelter, accountability drills and significant PAO activities.</a:t>
            </a:r>
          </a:p>
          <a:p>
            <a:endParaRPr lang="en-US" sz="900" dirty="0" smtClean="0">
              <a:solidFill>
                <a:schemeClr val="tx1"/>
              </a:solidFill>
              <a:latin typeface="Arial" pitchFamily="34" charset="0"/>
              <a:cs typeface="Arial" pitchFamily="34" charset="0"/>
            </a:endParaRPr>
          </a:p>
          <a:p>
            <a:r>
              <a:rPr lang="en-US" sz="900" b="1" u="sng" dirty="0" smtClean="0">
                <a:solidFill>
                  <a:schemeClr val="tx1"/>
                </a:solidFill>
                <a:cs typeface="Arial" panose="020B0604020202020204" pitchFamily="34" charset="0"/>
              </a:rPr>
              <a:t>Training Objective #</a:t>
            </a:r>
            <a:r>
              <a:rPr lang="en-US" sz="900" b="1" dirty="0" smtClean="0">
                <a:solidFill>
                  <a:schemeClr val="tx1"/>
                </a:solidFill>
                <a:cs typeface="Arial" panose="020B0604020202020204" pitchFamily="34" charset="0"/>
              </a:rPr>
              <a:t>2: </a:t>
            </a:r>
            <a:r>
              <a:rPr lang="en-US" sz="900" dirty="0" smtClean="0">
                <a:solidFill>
                  <a:schemeClr val="tx1"/>
                </a:solidFill>
                <a:cs typeface="Arial" panose="020B0604020202020204" pitchFamily="34" charset="0"/>
              </a:rPr>
              <a:t>Demonstrate </a:t>
            </a:r>
            <a:r>
              <a:rPr lang="en-US" sz="900" dirty="0" smtClean="0">
                <a:solidFill>
                  <a:schemeClr val="tx1"/>
                </a:solidFill>
                <a:latin typeface="Arial" panose="020B0604020202020204" pitchFamily="34" charset="0"/>
                <a:cs typeface="Arial" panose="020B0604020202020204" pitchFamily="34" charset="0"/>
              </a:rPr>
              <a:t>Fort Stewart’s ability to deliver coordinated, prompt, reliable, and actionable information to the whole community through the use of clear, consistent, accessible, other appropriate methods to effectively relay information regarding any threat or hazard and, as appropriate, the actions being taken and the assistance being made available.</a:t>
            </a:r>
          </a:p>
          <a:p>
            <a:endParaRPr lang="en-US" sz="900" dirty="0" smtClean="0">
              <a:solidFill>
                <a:schemeClr val="tx1"/>
              </a:solidFill>
              <a:latin typeface="Arial" panose="020B0604020202020204" pitchFamily="34" charset="0"/>
              <a:cs typeface="Arial" panose="020B0604020202020204" pitchFamily="34" charset="0"/>
            </a:endParaRPr>
          </a:p>
          <a:p>
            <a:r>
              <a:rPr lang="en-US" sz="900" b="1" u="sng" dirty="0" smtClean="0">
                <a:solidFill>
                  <a:schemeClr val="tx1"/>
                </a:solidFill>
                <a:cs typeface="Arial" panose="020B0604020202020204" pitchFamily="34" charset="0"/>
              </a:rPr>
              <a:t>Training Objective #</a:t>
            </a:r>
            <a:r>
              <a:rPr lang="en-US" sz="900" b="1" dirty="0" smtClean="0">
                <a:solidFill>
                  <a:schemeClr val="tx1"/>
                </a:solidFill>
                <a:cs typeface="Arial" panose="020B0604020202020204" pitchFamily="34" charset="0"/>
              </a:rPr>
              <a:t>3: </a:t>
            </a:r>
            <a:r>
              <a:rPr lang="en-US" sz="900" dirty="0" smtClean="0">
                <a:solidFill>
                  <a:schemeClr val="tx1"/>
                </a:solidFill>
                <a:cs typeface="Arial" panose="020B0604020202020204" pitchFamily="34" charset="0"/>
              </a:rPr>
              <a:t>Validate the EFAC plan by providing life-sustaining and human services to the affected population, to include hydration, feeding, sheltering, temporary housing, evacuee support, reunification, and distribution of emergency supplies.</a:t>
            </a:r>
            <a:endParaRPr lang="en-US" sz="900" dirty="0" smtClean="0">
              <a:solidFill>
                <a:schemeClr val="tx1"/>
              </a:solidFill>
            </a:endParaRPr>
          </a:p>
          <a:p>
            <a:endParaRPr lang="en-US" sz="900" dirty="0" smtClean="0">
              <a:solidFill>
                <a:schemeClr val="tx1"/>
              </a:solidFill>
              <a:latin typeface="Arial" panose="020B0604020202020204" pitchFamily="34" charset="0"/>
              <a:cs typeface="Arial" panose="020B0604020202020204" pitchFamily="34" charset="0"/>
            </a:endParaRPr>
          </a:p>
          <a:p>
            <a:endParaRPr lang="en-US" sz="900" b="1" u="sng" dirty="0" smtClean="0">
              <a:solidFill>
                <a:schemeClr val="tx1"/>
              </a:solidFill>
              <a:cs typeface="Arial" panose="020B0604020202020204" pitchFamily="34" charset="0"/>
            </a:endParaRPr>
          </a:p>
          <a:p>
            <a:r>
              <a:rPr lang="en-US" sz="900" b="1" u="sng" dirty="0" smtClean="0">
                <a:solidFill>
                  <a:schemeClr val="tx1"/>
                </a:solidFill>
                <a:cs typeface="Arial" panose="020B0604020202020204" pitchFamily="34" charset="0"/>
              </a:rPr>
              <a:t>Training Objective #4</a:t>
            </a:r>
            <a:r>
              <a:rPr lang="en-US" sz="900" b="1" dirty="0" smtClean="0">
                <a:solidFill>
                  <a:schemeClr val="tx1"/>
                </a:solidFill>
                <a:cs typeface="Arial" panose="020B0604020202020204" pitchFamily="34" charset="0"/>
              </a:rPr>
              <a:t>:</a:t>
            </a:r>
            <a:r>
              <a:rPr lang="en-US" sz="900" dirty="0" smtClean="0">
                <a:solidFill>
                  <a:schemeClr val="tx1"/>
                </a:solidFill>
                <a:cs typeface="Arial" panose="020B0604020202020204" pitchFamily="34" charset="0"/>
              </a:rPr>
              <a:t> </a:t>
            </a:r>
            <a:r>
              <a:rPr lang="en-US" sz="900" dirty="0" smtClean="0">
                <a:solidFill>
                  <a:schemeClr val="tx1"/>
                </a:solidFill>
                <a:latin typeface="Arial" panose="020B0604020202020204" pitchFamily="34" charset="0"/>
                <a:cs typeface="Arial" panose="020B0604020202020204" pitchFamily="34" charset="0"/>
              </a:rPr>
              <a:t>Conduct appropriate measures to ensure the protection of the health and safety of the public and workers, as well as the environment, from all hazards in support of responder operations and the affected communities. Detect, assess, stabilize, and clean up releases of hazardous materials into the environment, including buildings/structures, and properly manage waste.</a:t>
            </a:r>
          </a:p>
          <a:p>
            <a:endParaRPr lang="en-US" sz="900" dirty="0" smtClean="0">
              <a:solidFill>
                <a:schemeClr val="tx1"/>
              </a:solidFill>
              <a:cs typeface="Arial" panose="020B0604020202020204" pitchFamily="34" charset="0"/>
            </a:endParaRPr>
          </a:p>
          <a:p>
            <a:r>
              <a:rPr lang="en-US" sz="900" b="1" u="sng" dirty="0" smtClean="0">
                <a:solidFill>
                  <a:schemeClr val="tx1"/>
                </a:solidFill>
              </a:rPr>
              <a:t>Vignette Core Capabilities Exercised:</a:t>
            </a:r>
            <a:endParaRPr lang="en-US" sz="900" u="sng" dirty="0" smtClean="0">
              <a:solidFill>
                <a:schemeClr val="tx1"/>
              </a:solidFill>
            </a:endParaRPr>
          </a:p>
          <a:p>
            <a:r>
              <a:rPr lang="en-US" sz="900" dirty="0" smtClean="0">
                <a:solidFill>
                  <a:schemeClr val="tx1"/>
                </a:solidFill>
              </a:rPr>
              <a:t>CC1.     Planning</a:t>
            </a:r>
          </a:p>
          <a:p>
            <a:r>
              <a:rPr lang="en-US" sz="900" dirty="0" smtClean="0">
                <a:solidFill>
                  <a:schemeClr val="tx1"/>
                </a:solidFill>
              </a:rPr>
              <a:t>CC2.     Public Information &amp; Warning</a:t>
            </a:r>
          </a:p>
          <a:p>
            <a:r>
              <a:rPr lang="en-US" sz="900" dirty="0" smtClean="0">
                <a:solidFill>
                  <a:schemeClr val="tx1"/>
                </a:solidFill>
              </a:rPr>
              <a:t>CC3.     Operational Coordination</a:t>
            </a:r>
          </a:p>
          <a:p>
            <a:r>
              <a:rPr lang="en-US" sz="900" dirty="0" smtClean="0">
                <a:solidFill>
                  <a:schemeClr val="tx1"/>
                </a:solidFill>
              </a:rPr>
              <a:t>CC4.     Intelligence and Information Sharing </a:t>
            </a:r>
          </a:p>
          <a:p>
            <a:r>
              <a:rPr lang="en-US" sz="900" dirty="0" smtClean="0">
                <a:solidFill>
                  <a:schemeClr val="tx1"/>
                </a:solidFill>
              </a:rPr>
              <a:t>CC11.   Community Resilience</a:t>
            </a:r>
          </a:p>
          <a:p>
            <a:r>
              <a:rPr lang="en-US" sz="900" dirty="0" smtClean="0">
                <a:solidFill>
                  <a:schemeClr val="tx1"/>
                </a:solidFill>
              </a:rPr>
              <a:t>CC13.   Threat &amp; Hazard Identification</a:t>
            </a:r>
          </a:p>
          <a:p>
            <a:r>
              <a:rPr lang="en-US" sz="900" dirty="0" smtClean="0">
                <a:solidFill>
                  <a:schemeClr val="tx1"/>
                </a:solidFill>
              </a:rPr>
              <a:t>CC15.   Env. Response/Health &amp; Safety</a:t>
            </a:r>
          </a:p>
          <a:p>
            <a:r>
              <a:rPr lang="en-US" sz="900" dirty="0" smtClean="0">
                <a:solidFill>
                  <a:schemeClr val="tx1"/>
                </a:solidFill>
              </a:rPr>
              <a:t>CC20.   Mass Care Services </a:t>
            </a:r>
          </a:p>
          <a:p>
            <a:r>
              <a:rPr lang="en-US" sz="900" dirty="0" smtClean="0">
                <a:solidFill>
                  <a:schemeClr val="tx1"/>
                </a:solidFill>
              </a:rPr>
              <a:t>CC22.   On-Scene Security, Protection &amp; LE</a:t>
            </a:r>
          </a:p>
          <a:p>
            <a:r>
              <a:rPr lang="en-US" sz="900" dirty="0" smtClean="0">
                <a:solidFill>
                  <a:schemeClr val="tx1"/>
                </a:solidFill>
              </a:rPr>
              <a:t>CC23.   Operational Communications</a:t>
            </a:r>
          </a:p>
          <a:p>
            <a:r>
              <a:rPr lang="en-US" sz="900" dirty="0" smtClean="0">
                <a:solidFill>
                  <a:schemeClr val="tx1"/>
                </a:solidFill>
              </a:rPr>
              <a:t>CC24.   Public Health and Medical Services</a:t>
            </a:r>
          </a:p>
          <a:p>
            <a:r>
              <a:rPr lang="en-US" sz="900" dirty="0" smtClean="0">
                <a:solidFill>
                  <a:schemeClr val="tx1"/>
                </a:solidFill>
              </a:rPr>
              <a:t>CC25.   Situational Assessment</a:t>
            </a:r>
          </a:p>
          <a:p>
            <a:r>
              <a:rPr lang="en-US" sz="900" dirty="0" smtClean="0">
                <a:solidFill>
                  <a:schemeClr val="tx1"/>
                </a:solidFill>
              </a:rPr>
              <a:t>CC26.   Health &amp; Social Services</a:t>
            </a:r>
            <a:endParaRPr lang="en-US" sz="1000" dirty="0" smtClean="0">
              <a:solidFill>
                <a:schemeClr val="tx1"/>
              </a:solidFill>
            </a:endParaRPr>
          </a:p>
          <a:p>
            <a:endParaRPr lang="en-US" sz="1000" dirty="0" smtClean="0">
              <a:solidFill>
                <a:schemeClr val="tx1"/>
              </a:solidFill>
            </a:endParaRPr>
          </a:p>
        </p:txBody>
      </p:sp>
    </p:spTree>
    <p:extLst>
      <p:ext uri="{BB962C8B-B14F-4D97-AF65-F5344CB8AC3E}">
        <p14:creationId xmlns:p14="http://schemas.microsoft.com/office/powerpoint/2010/main" xmlns="" val="408256367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Example1.PNG"/>
          <p:cNvPicPr>
            <a:picLocks noChangeAspect="1"/>
          </p:cNvPicPr>
          <p:nvPr/>
        </p:nvPicPr>
        <p:blipFill>
          <a:blip r:embed="rId4"/>
          <a:stretch>
            <a:fillRect/>
          </a:stretch>
        </p:blipFill>
        <p:spPr>
          <a:xfrm>
            <a:off x="4297818" y="768096"/>
            <a:ext cx="4465792" cy="3318490"/>
          </a:xfrm>
          <a:prstGeom prst="rect">
            <a:avLst/>
          </a:prstGeom>
        </p:spPr>
      </p:pic>
      <p:sp>
        <p:nvSpPr>
          <p:cNvPr id="5" name="Title 1"/>
          <p:cNvSpPr>
            <a:spLocks noGrp="1"/>
          </p:cNvSpPr>
          <p:nvPr>
            <p:ph type="title"/>
          </p:nvPr>
        </p:nvSpPr>
        <p:spPr>
          <a:xfrm>
            <a:off x="7951" y="0"/>
            <a:ext cx="9144000" cy="1090305"/>
          </a:xfrm>
        </p:spPr>
        <p:txBody>
          <a:bodyPr anchor="ctr" anchorCtr="1">
            <a:noAutofit/>
          </a:bodyPr>
          <a:lstStyle/>
          <a:p>
            <a:r>
              <a:rPr smtClean="0">
                <a:solidFill>
                  <a:schemeClr val="bg1"/>
                </a:solidFill>
              </a:rPr>
              <a:t>Site 4 </a:t>
            </a:r>
            <a:r>
              <a:rPr dirty="0" smtClean="0">
                <a:solidFill>
                  <a:schemeClr val="bg1"/>
                </a:solidFill>
              </a:rPr>
              <a:t>– EFAC/Shelter</a:t>
            </a:r>
            <a:r>
              <a:rPr lang="en-US" dirty="0">
                <a:solidFill>
                  <a:schemeClr val="bg1"/>
                </a:solidFill>
              </a:rPr>
              <a:t/>
            </a:r>
            <a:br>
              <a:rPr lang="en-US" dirty="0">
                <a:solidFill>
                  <a:schemeClr val="bg1"/>
                </a:solidFill>
              </a:rPr>
            </a:br>
            <a:endParaRPr lang="en-US" sz="2800" b="1" dirty="0">
              <a:solidFill>
                <a:schemeClr val="bg1"/>
              </a:solidFill>
            </a:endParaRPr>
          </a:p>
        </p:txBody>
      </p:sp>
      <p:sp>
        <p:nvSpPr>
          <p:cNvPr id="14" name="Rectangle 13"/>
          <p:cNvSpPr/>
          <p:nvPr/>
        </p:nvSpPr>
        <p:spPr>
          <a:xfrm>
            <a:off x="133425" y="1090305"/>
            <a:ext cx="3739835" cy="53191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900" b="1" u="sng" dirty="0" smtClean="0">
                <a:solidFill>
                  <a:schemeClr val="tx1"/>
                </a:solidFill>
              </a:rPr>
              <a:t>Vignette Scenario:</a:t>
            </a:r>
            <a:r>
              <a:rPr lang="en-US" sz="900" b="1" dirty="0" smtClean="0">
                <a:solidFill>
                  <a:schemeClr val="tx1"/>
                </a:solidFill>
              </a:rPr>
              <a:t> </a:t>
            </a:r>
            <a:r>
              <a:rPr lang="en-US" sz="900" dirty="0" smtClean="0">
                <a:solidFill>
                  <a:schemeClr val="tx1"/>
                </a:solidFill>
                <a:latin typeface="Arial" pitchFamily="34" charset="0"/>
                <a:cs typeface="Arial" pitchFamily="34" charset="0"/>
              </a:rPr>
              <a:t>Effects from Vignette #2 (downwind  toxic plume) forces evacuations of personnel, medical response, temporary shelter, accountability drills and significant PAO activities.</a:t>
            </a:r>
          </a:p>
          <a:p>
            <a:pPr marL="228600" indent="-228600"/>
            <a:endParaRPr lang="en-US" sz="900" dirty="0" smtClean="0">
              <a:solidFill>
                <a:schemeClr val="tx1"/>
              </a:solidFill>
              <a:latin typeface="Arial" pitchFamily="34" charset="0"/>
              <a:cs typeface="Arial" pitchFamily="34" charset="0"/>
            </a:endParaRPr>
          </a:p>
          <a:p>
            <a:r>
              <a:rPr lang="en-US" sz="900" b="1" u="sng" dirty="0" smtClean="0">
                <a:solidFill>
                  <a:schemeClr val="tx1"/>
                </a:solidFill>
                <a:cs typeface="Arial" panose="020B0604020202020204" pitchFamily="34" charset="0"/>
              </a:rPr>
              <a:t>Training Objective #1</a:t>
            </a:r>
            <a:r>
              <a:rPr lang="en-US" sz="900" b="1" dirty="0" smtClean="0">
                <a:solidFill>
                  <a:schemeClr val="tx1"/>
                </a:solidFill>
                <a:cs typeface="Arial" panose="020B0604020202020204" pitchFamily="34" charset="0"/>
              </a:rPr>
              <a:t>: </a:t>
            </a:r>
            <a:r>
              <a:rPr lang="en-US" sz="900" dirty="0" smtClean="0">
                <a:solidFill>
                  <a:schemeClr val="tx1"/>
                </a:solidFill>
              </a:rPr>
              <a:t>Validate the Fort Stewart Garrison Emergency Management Plan. Establish and maintain a unified and coordinated operational structure and processes that appropriately integrate all critical stakeholders and supports the execution of Core Capabilities.</a:t>
            </a:r>
            <a:endParaRPr lang="en-US" sz="900" dirty="0" smtClean="0">
              <a:solidFill>
                <a:schemeClr val="tx1"/>
              </a:solidFill>
              <a:latin typeface="Arial" panose="020B0604020202020204" pitchFamily="34" charset="0"/>
              <a:cs typeface="Arial" panose="020B0604020202020204" pitchFamily="34" charset="0"/>
            </a:endParaRPr>
          </a:p>
          <a:p>
            <a:endParaRPr lang="en-US" sz="900" b="1" u="sng" dirty="0" smtClean="0">
              <a:solidFill>
                <a:schemeClr val="tx1"/>
              </a:solidFill>
              <a:cs typeface="Arial" panose="020B0604020202020204" pitchFamily="34" charset="0"/>
            </a:endParaRPr>
          </a:p>
          <a:p>
            <a:r>
              <a:rPr lang="en-US" sz="900" b="1" u="sng" dirty="0" smtClean="0">
                <a:solidFill>
                  <a:schemeClr val="tx1"/>
                </a:solidFill>
                <a:cs typeface="Arial" panose="020B0604020202020204" pitchFamily="34" charset="0"/>
              </a:rPr>
              <a:t>Training Objective #</a:t>
            </a:r>
            <a:r>
              <a:rPr lang="en-US" sz="900" b="1" dirty="0" smtClean="0">
                <a:solidFill>
                  <a:schemeClr val="tx1"/>
                </a:solidFill>
                <a:cs typeface="Arial" panose="020B0604020202020204" pitchFamily="34" charset="0"/>
              </a:rPr>
              <a:t>2: </a:t>
            </a:r>
            <a:r>
              <a:rPr lang="en-US" sz="900" dirty="0" smtClean="0">
                <a:solidFill>
                  <a:schemeClr val="tx1"/>
                </a:solidFill>
                <a:cs typeface="Arial" panose="020B0604020202020204" pitchFamily="34" charset="0"/>
              </a:rPr>
              <a:t>Demonstrate </a:t>
            </a:r>
            <a:r>
              <a:rPr lang="en-US" sz="900" dirty="0" smtClean="0">
                <a:solidFill>
                  <a:schemeClr val="tx1"/>
                </a:solidFill>
                <a:latin typeface="Arial" panose="020B0604020202020204" pitchFamily="34" charset="0"/>
                <a:cs typeface="Arial" panose="020B0604020202020204" pitchFamily="34" charset="0"/>
              </a:rPr>
              <a:t>Fort Stewart’s ability to deliver coordinated, prompt, reliable, and actionable information to the whole community through the use of clear, consistent, accessible, other appropriate methods to effectively relay information regarding any threat or hazard and, as appropriate, the actions being taken and the assistance being made available.</a:t>
            </a:r>
          </a:p>
          <a:p>
            <a:endParaRPr lang="en-US" sz="900" dirty="0" smtClean="0">
              <a:solidFill>
                <a:schemeClr val="tx1"/>
              </a:solidFill>
              <a:latin typeface="Arial" panose="020B0604020202020204" pitchFamily="34" charset="0"/>
              <a:cs typeface="Arial" panose="020B0604020202020204" pitchFamily="34" charset="0"/>
            </a:endParaRPr>
          </a:p>
          <a:p>
            <a:r>
              <a:rPr lang="en-US" sz="900" b="1" u="sng" dirty="0" smtClean="0">
                <a:solidFill>
                  <a:schemeClr val="tx1"/>
                </a:solidFill>
                <a:cs typeface="Arial" panose="020B0604020202020204" pitchFamily="34" charset="0"/>
              </a:rPr>
              <a:t>Training Objective #</a:t>
            </a:r>
            <a:r>
              <a:rPr lang="en-US" sz="900" b="1" dirty="0" smtClean="0">
                <a:solidFill>
                  <a:schemeClr val="tx1"/>
                </a:solidFill>
                <a:cs typeface="Arial" panose="020B0604020202020204" pitchFamily="34" charset="0"/>
              </a:rPr>
              <a:t>3: </a:t>
            </a:r>
            <a:r>
              <a:rPr lang="en-US" sz="900" dirty="0" smtClean="0">
                <a:solidFill>
                  <a:schemeClr val="tx1"/>
                </a:solidFill>
                <a:cs typeface="Arial" panose="020B0604020202020204" pitchFamily="34" charset="0"/>
              </a:rPr>
              <a:t>Validate the EFAC plan by providing life-sustaining and human services to the affected population, to include hydration, feeding, sheltering, temporary housing, evacuee support, reunification, and distribution of emergency supplies.</a:t>
            </a:r>
            <a:endParaRPr lang="en-US" sz="900" dirty="0" smtClean="0">
              <a:solidFill>
                <a:schemeClr val="tx1"/>
              </a:solidFill>
            </a:endParaRPr>
          </a:p>
          <a:p>
            <a:endParaRPr lang="en-US" sz="900" dirty="0" smtClean="0">
              <a:solidFill>
                <a:schemeClr val="tx1"/>
              </a:solidFill>
              <a:latin typeface="Arial" panose="020B0604020202020204" pitchFamily="34" charset="0"/>
              <a:cs typeface="Arial" panose="020B0604020202020204" pitchFamily="34" charset="0"/>
            </a:endParaRPr>
          </a:p>
          <a:p>
            <a:endParaRPr lang="en-US" sz="900" dirty="0" smtClean="0">
              <a:solidFill>
                <a:schemeClr val="tx1"/>
              </a:solidFill>
              <a:cs typeface="Arial" panose="020B0604020202020204" pitchFamily="34" charset="0"/>
            </a:endParaRPr>
          </a:p>
          <a:p>
            <a:r>
              <a:rPr lang="en-US" sz="900" b="1" u="sng" dirty="0" smtClean="0">
                <a:solidFill>
                  <a:schemeClr val="tx1"/>
                </a:solidFill>
              </a:rPr>
              <a:t>Vignette Core Capabilities Exercised:</a:t>
            </a:r>
            <a:endParaRPr lang="en-US" sz="900" u="sng" dirty="0" smtClean="0">
              <a:solidFill>
                <a:schemeClr val="tx1"/>
              </a:solidFill>
            </a:endParaRPr>
          </a:p>
          <a:p>
            <a:r>
              <a:rPr lang="en-US" sz="900" dirty="0" smtClean="0">
                <a:solidFill>
                  <a:schemeClr val="tx1"/>
                </a:solidFill>
              </a:rPr>
              <a:t>CC1.     Planning</a:t>
            </a:r>
          </a:p>
          <a:p>
            <a:r>
              <a:rPr lang="en-US" sz="900" dirty="0" smtClean="0">
                <a:solidFill>
                  <a:schemeClr val="tx1"/>
                </a:solidFill>
              </a:rPr>
              <a:t>CC2.     Public Information &amp; Warning</a:t>
            </a:r>
          </a:p>
          <a:p>
            <a:r>
              <a:rPr lang="en-US" sz="900" dirty="0" smtClean="0">
                <a:solidFill>
                  <a:schemeClr val="tx1"/>
                </a:solidFill>
              </a:rPr>
              <a:t>CC3.     Operational Coordination</a:t>
            </a:r>
          </a:p>
          <a:p>
            <a:r>
              <a:rPr lang="en-US" sz="900" dirty="0" smtClean="0">
                <a:solidFill>
                  <a:schemeClr val="tx1"/>
                </a:solidFill>
              </a:rPr>
              <a:t>CC4.     Intelligence and Information Sharing </a:t>
            </a:r>
          </a:p>
          <a:p>
            <a:r>
              <a:rPr lang="en-US" sz="900" dirty="0" smtClean="0">
                <a:solidFill>
                  <a:schemeClr val="tx1"/>
                </a:solidFill>
              </a:rPr>
              <a:t>CC11.   Community Resilience</a:t>
            </a:r>
          </a:p>
          <a:p>
            <a:r>
              <a:rPr lang="en-US" sz="900" dirty="0" smtClean="0">
                <a:solidFill>
                  <a:schemeClr val="tx1"/>
                </a:solidFill>
              </a:rPr>
              <a:t>CC13.   Threat &amp; Hazard Identification</a:t>
            </a:r>
          </a:p>
          <a:p>
            <a:r>
              <a:rPr lang="en-US" sz="900" dirty="0" smtClean="0">
                <a:solidFill>
                  <a:schemeClr val="tx1"/>
                </a:solidFill>
              </a:rPr>
              <a:t>CC15.   Env. Response/Health &amp; Safety</a:t>
            </a:r>
          </a:p>
          <a:p>
            <a:r>
              <a:rPr lang="en-US" sz="900" dirty="0" smtClean="0">
                <a:solidFill>
                  <a:schemeClr val="tx1"/>
                </a:solidFill>
              </a:rPr>
              <a:t>CC20.   Mass Care Services </a:t>
            </a:r>
          </a:p>
          <a:p>
            <a:r>
              <a:rPr lang="en-US" sz="900" dirty="0" smtClean="0">
                <a:solidFill>
                  <a:schemeClr val="tx1"/>
                </a:solidFill>
              </a:rPr>
              <a:t>CC22.   On-Scene Security, Protection &amp; LE</a:t>
            </a:r>
          </a:p>
          <a:p>
            <a:r>
              <a:rPr lang="en-US" sz="900" dirty="0" smtClean="0">
                <a:solidFill>
                  <a:schemeClr val="tx1"/>
                </a:solidFill>
              </a:rPr>
              <a:t>CC23.   Operational Communications</a:t>
            </a:r>
          </a:p>
          <a:p>
            <a:r>
              <a:rPr lang="en-US" sz="900" dirty="0" smtClean="0">
                <a:solidFill>
                  <a:schemeClr val="tx1"/>
                </a:solidFill>
              </a:rPr>
              <a:t>CC24.   Public Health and Medical Services</a:t>
            </a:r>
          </a:p>
          <a:p>
            <a:r>
              <a:rPr lang="en-US" sz="900" dirty="0" smtClean="0">
                <a:solidFill>
                  <a:schemeClr val="tx1"/>
                </a:solidFill>
              </a:rPr>
              <a:t>CC25.   Situational Assessment</a:t>
            </a:r>
          </a:p>
          <a:p>
            <a:r>
              <a:rPr lang="en-US" sz="900" dirty="0" smtClean="0">
                <a:solidFill>
                  <a:schemeClr val="tx1"/>
                </a:solidFill>
              </a:rPr>
              <a:t>CC26.   Health &amp; Social Services</a:t>
            </a:r>
            <a:endParaRPr lang="en-US" sz="1000" dirty="0" smtClean="0">
              <a:solidFill>
                <a:schemeClr val="tx1"/>
              </a:solidFill>
            </a:endParaRPr>
          </a:p>
          <a:p>
            <a:endParaRPr lang="en-US" sz="1000" dirty="0" smtClean="0">
              <a:solidFill>
                <a:schemeClr val="tx1"/>
              </a:solidFill>
            </a:endParaRPr>
          </a:p>
        </p:txBody>
      </p:sp>
      <p:graphicFrame>
        <p:nvGraphicFramePr>
          <p:cNvPr id="15" name="Object 14"/>
          <p:cNvGraphicFramePr>
            <a:graphicFrameLocks noChangeAspect="1"/>
          </p:cNvGraphicFramePr>
          <p:nvPr>
            <p:extLst/>
          </p:nvPr>
        </p:nvGraphicFramePr>
        <p:xfrm>
          <a:off x="4233781" y="5146100"/>
          <a:ext cx="3039086" cy="1231478"/>
        </p:xfrm>
        <a:graphic>
          <a:graphicData uri="http://schemas.openxmlformats.org/presentationml/2006/ole">
            <p:oleObj spid="_x0000_s5123" name="Worksheet" r:id="rId5" imgW="4019572" imgH="1628718" progId="Excel.Sheet.12">
              <p:embed/>
            </p:oleObj>
          </a:graphicData>
        </a:graphic>
      </p:graphicFrame>
      <p:sp>
        <p:nvSpPr>
          <p:cNvPr id="9" name="TextBox 8"/>
          <p:cNvSpPr txBox="1"/>
          <p:nvPr/>
        </p:nvSpPr>
        <p:spPr>
          <a:xfrm>
            <a:off x="4233781" y="4305300"/>
            <a:ext cx="1796905" cy="861774"/>
          </a:xfrm>
          <a:prstGeom prst="rect">
            <a:avLst/>
          </a:prstGeom>
          <a:noFill/>
        </p:spPr>
        <p:txBody>
          <a:bodyPr wrap="square" rtlCol="0">
            <a:spAutoFit/>
          </a:bodyPr>
          <a:lstStyle/>
          <a:p>
            <a:r>
              <a:rPr lang="en-US" sz="1600" dirty="0" smtClean="0"/>
              <a:t>Controller:</a:t>
            </a:r>
          </a:p>
          <a:p>
            <a:r>
              <a:rPr lang="en-US" sz="1600" dirty="0" smtClean="0"/>
              <a:t>Phone:</a:t>
            </a:r>
          </a:p>
          <a:p>
            <a:r>
              <a:rPr lang="en-US" sz="1600" dirty="0" smtClean="0"/>
              <a:t>LMR Freq:</a:t>
            </a:r>
            <a:endParaRPr lang="en-US" sz="1600" dirty="0"/>
          </a:p>
        </p:txBody>
      </p:sp>
      <p:sp>
        <p:nvSpPr>
          <p:cNvPr id="12" name="TextBox 11"/>
          <p:cNvSpPr txBox="1"/>
          <p:nvPr/>
        </p:nvSpPr>
        <p:spPr>
          <a:xfrm rot="1665740">
            <a:off x="7300163" y="1058232"/>
            <a:ext cx="1287602" cy="369332"/>
          </a:xfrm>
          <a:prstGeom prst="rect">
            <a:avLst/>
          </a:prstGeom>
          <a:solidFill>
            <a:schemeClr val="bg1"/>
          </a:solidFill>
        </p:spPr>
        <p:txBody>
          <a:bodyPr wrap="square" rtlCol="0">
            <a:spAutoFit/>
          </a:bodyPr>
          <a:lstStyle/>
          <a:p>
            <a:r>
              <a:rPr lang="en-US" dirty="0" smtClean="0"/>
              <a:t>EXAMPLE</a:t>
            </a:r>
            <a:endParaRPr lang="en-US" dirty="0"/>
          </a:p>
        </p:txBody>
      </p:sp>
      <p:sp>
        <p:nvSpPr>
          <p:cNvPr id="13" name="Rectangular Callout 12"/>
          <p:cNvSpPr/>
          <p:nvPr/>
        </p:nvSpPr>
        <p:spPr bwMode="auto">
          <a:xfrm>
            <a:off x="6455470" y="2654832"/>
            <a:ext cx="1251616" cy="432751"/>
          </a:xfrm>
          <a:prstGeom prst="wedgeRectCallout">
            <a:avLst>
              <a:gd name="adj1" fmla="val -95103"/>
              <a:gd name="adj2" fmla="val -347583"/>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latin typeface="Arial" charset="0"/>
              </a:rPr>
              <a:t>Designated EFAC / Shelter</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200" i="0" u="none" strike="noStrike" cap="none" normalizeH="0" baseline="0" dirty="0" smtClean="0">
              <a:ln>
                <a:noFill/>
              </a:ln>
              <a:solidFill>
                <a:schemeClr val="tx1"/>
              </a:solidFill>
              <a:effectLst/>
              <a:latin typeface="Arial" charset="0"/>
            </a:endParaRPr>
          </a:p>
        </p:txBody>
      </p:sp>
      <p:sp>
        <p:nvSpPr>
          <p:cNvPr id="16" name="8-Point Star 15"/>
          <p:cNvSpPr/>
          <p:nvPr/>
        </p:nvSpPr>
        <p:spPr bwMode="auto">
          <a:xfrm>
            <a:off x="5735761" y="1108092"/>
            <a:ext cx="331684" cy="331660"/>
          </a:xfrm>
          <a:prstGeom prst="star8">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i="0" u="none" strike="noStrike" cap="none" normalizeH="0" baseline="0" dirty="0" smtClean="0">
                <a:ln>
                  <a:noFill/>
                </a:ln>
                <a:solidFill>
                  <a:schemeClr val="tx1"/>
                </a:solidFill>
                <a:effectLst/>
                <a:latin typeface="Arial" charset="0"/>
              </a:rPr>
              <a:t>4</a:t>
            </a:r>
          </a:p>
        </p:txBody>
      </p:sp>
    </p:spTree>
    <p:extLst>
      <p:ext uri="{BB962C8B-B14F-4D97-AF65-F5344CB8AC3E}">
        <p14:creationId xmlns:p14="http://schemas.microsoft.com/office/powerpoint/2010/main" xmlns="" val="410436336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ospital.PNG"/>
          <p:cNvPicPr>
            <a:picLocks noChangeAspect="1"/>
          </p:cNvPicPr>
          <p:nvPr/>
        </p:nvPicPr>
        <p:blipFill>
          <a:blip r:embed="rId4"/>
          <a:stretch>
            <a:fillRect/>
          </a:stretch>
        </p:blipFill>
        <p:spPr>
          <a:xfrm>
            <a:off x="4572000" y="723290"/>
            <a:ext cx="4020557" cy="3135597"/>
          </a:xfrm>
          <a:prstGeom prst="rect">
            <a:avLst/>
          </a:prstGeom>
        </p:spPr>
      </p:pic>
      <p:sp>
        <p:nvSpPr>
          <p:cNvPr id="5" name="Title 1"/>
          <p:cNvSpPr>
            <a:spLocks noGrp="1"/>
          </p:cNvSpPr>
          <p:nvPr>
            <p:ph type="title"/>
          </p:nvPr>
        </p:nvSpPr>
        <p:spPr>
          <a:xfrm>
            <a:off x="7951" y="1"/>
            <a:ext cx="9144000" cy="736936"/>
          </a:xfrm>
        </p:spPr>
        <p:txBody>
          <a:bodyPr anchor="ctr" anchorCtr="1">
            <a:noAutofit/>
          </a:bodyPr>
          <a:lstStyle/>
          <a:p>
            <a:r>
              <a:rPr smtClean="0">
                <a:solidFill>
                  <a:schemeClr val="bg1"/>
                </a:solidFill>
              </a:rPr>
              <a:t>Site 5 </a:t>
            </a:r>
            <a:r>
              <a:rPr dirty="0" smtClean="0">
                <a:solidFill>
                  <a:schemeClr val="bg1"/>
                </a:solidFill>
              </a:rPr>
              <a:t>– Hospital CASEVAC</a:t>
            </a:r>
            <a:endParaRPr lang="en-US" sz="2800" b="1" dirty="0">
              <a:solidFill>
                <a:schemeClr val="bg1"/>
              </a:solidFill>
            </a:endParaRPr>
          </a:p>
        </p:txBody>
      </p:sp>
      <p:sp>
        <p:nvSpPr>
          <p:cNvPr id="14" name="Rectangle 13"/>
          <p:cNvSpPr/>
          <p:nvPr/>
        </p:nvSpPr>
        <p:spPr>
          <a:xfrm>
            <a:off x="133425" y="1090305"/>
            <a:ext cx="3739835" cy="53191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900" b="1" u="sng" dirty="0" smtClean="0">
                <a:solidFill>
                  <a:schemeClr val="tx1"/>
                </a:solidFill>
              </a:rPr>
              <a:t>Vignette Scenario:</a:t>
            </a:r>
            <a:r>
              <a:rPr lang="en-US" sz="900" b="1" dirty="0" smtClean="0">
                <a:solidFill>
                  <a:schemeClr val="tx1"/>
                </a:solidFill>
              </a:rPr>
              <a:t> </a:t>
            </a:r>
            <a:r>
              <a:rPr lang="en-US" sz="900" dirty="0" smtClean="0">
                <a:solidFill>
                  <a:schemeClr val="tx1"/>
                </a:solidFill>
                <a:latin typeface="Arial" pitchFamily="34" charset="0"/>
                <a:cs typeface="Arial" pitchFamily="34" charset="0"/>
              </a:rPr>
              <a:t>Effects from Vignette s #1 and #2 (downwind  toxic plume) forces medical response, medical triage, evacuation and treatment.</a:t>
            </a:r>
          </a:p>
          <a:p>
            <a:pPr marL="228600" indent="-228600"/>
            <a:endParaRPr lang="en-US" sz="900" dirty="0" smtClean="0">
              <a:solidFill>
                <a:schemeClr val="tx1"/>
              </a:solidFill>
              <a:latin typeface="Arial" pitchFamily="34" charset="0"/>
              <a:cs typeface="Arial" pitchFamily="34" charset="0"/>
            </a:endParaRPr>
          </a:p>
          <a:p>
            <a:r>
              <a:rPr lang="en-US" sz="900" b="1" u="sng" dirty="0" smtClean="0">
                <a:solidFill>
                  <a:schemeClr val="tx1"/>
                </a:solidFill>
                <a:cs typeface="Arial" panose="020B0604020202020204" pitchFamily="34" charset="0"/>
              </a:rPr>
              <a:t>Training Objective #1</a:t>
            </a:r>
            <a:r>
              <a:rPr lang="en-US" sz="900" b="1" dirty="0" smtClean="0">
                <a:solidFill>
                  <a:schemeClr val="tx1"/>
                </a:solidFill>
                <a:cs typeface="Arial" panose="020B0604020202020204" pitchFamily="34" charset="0"/>
              </a:rPr>
              <a:t>: </a:t>
            </a:r>
            <a:r>
              <a:rPr lang="en-US" sz="900" dirty="0" smtClean="0">
                <a:solidFill>
                  <a:schemeClr val="tx1"/>
                </a:solidFill>
              </a:rPr>
              <a:t>Validate the Fort Stewart Garrison Emergency Management Plan. Establish and maintain a unified and coordinated operational structure and processes that appropriately integrate all critical stakeholders and supports the execution of Core Capabilities.</a:t>
            </a:r>
            <a:endParaRPr lang="en-US" sz="900" dirty="0" smtClean="0">
              <a:solidFill>
                <a:schemeClr val="tx1"/>
              </a:solidFill>
              <a:latin typeface="Arial" panose="020B0604020202020204" pitchFamily="34" charset="0"/>
              <a:cs typeface="Arial" panose="020B0604020202020204" pitchFamily="34" charset="0"/>
            </a:endParaRPr>
          </a:p>
          <a:p>
            <a:endParaRPr lang="en-US" sz="900" dirty="0" smtClean="0">
              <a:solidFill>
                <a:schemeClr val="tx1"/>
              </a:solidFill>
              <a:latin typeface="Arial" panose="020B0604020202020204" pitchFamily="34" charset="0"/>
              <a:cs typeface="Arial" panose="020B0604020202020204" pitchFamily="34" charset="0"/>
            </a:endParaRPr>
          </a:p>
          <a:p>
            <a:r>
              <a:rPr lang="en-US" sz="900" b="1" u="sng" dirty="0" smtClean="0">
                <a:solidFill>
                  <a:schemeClr val="tx1"/>
                </a:solidFill>
                <a:cs typeface="Arial" panose="020B0604020202020204" pitchFamily="34" charset="0"/>
              </a:rPr>
              <a:t>Training Objective #3:</a:t>
            </a:r>
            <a:r>
              <a:rPr lang="en-US" sz="900" b="1" dirty="0" smtClean="0">
                <a:solidFill>
                  <a:schemeClr val="tx1"/>
                </a:solidFill>
                <a:cs typeface="Arial" panose="020B0604020202020204" pitchFamily="34" charset="0"/>
              </a:rPr>
              <a:t> </a:t>
            </a:r>
            <a:r>
              <a:rPr lang="en-US" sz="900" dirty="0" smtClean="0">
                <a:solidFill>
                  <a:schemeClr val="tx1"/>
                </a:solidFill>
                <a:cs typeface="Arial" panose="020B0604020202020204" pitchFamily="34" charset="0"/>
              </a:rPr>
              <a:t>Validate the EFAC plan by providing life-sustaining and human services to the affected population, to include hydration, feeding, sheltering, temporary housing, evacuee support, reunification, and distribution of emergency supplies.</a:t>
            </a:r>
            <a:endParaRPr lang="en-US" sz="900" dirty="0" smtClean="0">
              <a:solidFill>
                <a:schemeClr val="tx1"/>
              </a:solidFill>
            </a:endParaRPr>
          </a:p>
          <a:p>
            <a:endParaRPr lang="en-US" sz="900" dirty="0" smtClean="0">
              <a:solidFill>
                <a:schemeClr val="tx1"/>
              </a:solidFill>
              <a:latin typeface="Arial" panose="020B0604020202020204" pitchFamily="34" charset="0"/>
              <a:cs typeface="Arial" panose="020B0604020202020204" pitchFamily="34" charset="0"/>
            </a:endParaRPr>
          </a:p>
          <a:p>
            <a:endParaRPr lang="en-US" sz="900" dirty="0" smtClean="0">
              <a:solidFill>
                <a:schemeClr val="tx1"/>
              </a:solidFill>
              <a:cs typeface="Arial" panose="020B0604020202020204" pitchFamily="34" charset="0"/>
            </a:endParaRPr>
          </a:p>
          <a:p>
            <a:r>
              <a:rPr lang="en-US" sz="900" b="1" u="sng" dirty="0" smtClean="0">
                <a:solidFill>
                  <a:schemeClr val="tx1"/>
                </a:solidFill>
              </a:rPr>
              <a:t>Vignette Core Capabilities Exercised:</a:t>
            </a:r>
            <a:endParaRPr lang="en-US" sz="900" u="sng" dirty="0" smtClean="0">
              <a:solidFill>
                <a:schemeClr val="tx1"/>
              </a:solidFill>
            </a:endParaRPr>
          </a:p>
          <a:p>
            <a:r>
              <a:rPr lang="en-US" sz="900" dirty="0" smtClean="0">
                <a:solidFill>
                  <a:schemeClr val="tx1"/>
                </a:solidFill>
              </a:rPr>
              <a:t>CC1.     Planning</a:t>
            </a:r>
          </a:p>
          <a:p>
            <a:r>
              <a:rPr lang="en-US" sz="900" dirty="0" smtClean="0">
                <a:solidFill>
                  <a:schemeClr val="tx1"/>
                </a:solidFill>
              </a:rPr>
              <a:t>CC2.     Public Information &amp; Warning</a:t>
            </a:r>
          </a:p>
          <a:p>
            <a:r>
              <a:rPr lang="en-US" sz="900" dirty="0" smtClean="0">
                <a:solidFill>
                  <a:schemeClr val="tx1"/>
                </a:solidFill>
              </a:rPr>
              <a:t>CC3.     Operational Coordination</a:t>
            </a:r>
          </a:p>
          <a:p>
            <a:r>
              <a:rPr lang="en-US" sz="900" dirty="0" smtClean="0">
                <a:solidFill>
                  <a:schemeClr val="tx1"/>
                </a:solidFill>
              </a:rPr>
              <a:t>CC4.     Intelligence and Information Sharing </a:t>
            </a:r>
          </a:p>
          <a:p>
            <a:r>
              <a:rPr lang="en-US" sz="900" dirty="0" smtClean="0">
                <a:solidFill>
                  <a:schemeClr val="tx1"/>
                </a:solidFill>
              </a:rPr>
              <a:t>CC11.   Community Resilience</a:t>
            </a:r>
          </a:p>
          <a:p>
            <a:r>
              <a:rPr lang="en-US" sz="900" dirty="0" smtClean="0">
                <a:solidFill>
                  <a:schemeClr val="tx1"/>
                </a:solidFill>
              </a:rPr>
              <a:t>CC13.   Threat &amp; Hazard Identification</a:t>
            </a:r>
          </a:p>
          <a:p>
            <a:r>
              <a:rPr lang="en-US" sz="900" dirty="0" smtClean="0">
                <a:solidFill>
                  <a:schemeClr val="tx1"/>
                </a:solidFill>
              </a:rPr>
              <a:t>CC15.   Env. Response/Health &amp; Safety</a:t>
            </a:r>
          </a:p>
          <a:p>
            <a:r>
              <a:rPr lang="en-US" sz="900" dirty="0" smtClean="0">
                <a:solidFill>
                  <a:schemeClr val="tx1"/>
                </a:solidFill>
              </a:rPr>
              <a:t>CC20.   Mass Care Services </a:t>
            </a:r>
          </a:p>
          <a:p>
            <a:r>
              <a:rPr lang="en-US" sz="900" dirty="0" smtClean="0">
                <a:solidFill>
                  <a:schemeClr val="tx1"/>
                </a:solidFill>
              </a:rPr>
              <a:t>CC22.   On-Scene Security, Protection &amp; LE</a:t>
            </a:r>
          </a:p>
          <a:p>
            <a:r>
              <a:rPr lang="en-US" sz="900" dirty="0" smtClean="0">
                <a:solidFill>
                  <a:schemeClr val="tx1"/>
                </a:solidFill>
              </a:rPr>
              <a:t>CC23.   Operational Communications</a:t>
            </a:r>
          </a:p>
          <a:p>
            <a:r>
              <a:rPr lang="en-US" sz="900" dirty="0" smtClean="0">
                <a:solidFill>
                  <a:schemeClr val="tx1"/>
                </a:solidFill>
              </a:rPr>
              <a:t>CC24.   Public Health and Medical Services</a:t>
            </a:r>
          </a:p>
          <a:p>
            <a:r>
              <a:rPr lang="en-US" sz="900" dirty="0" smtClean="0">
                <a:solidFill>
                  <a:schemeClr val="tx1"/>
                </a:solidFill>
              </a:rPr>
              <a:t>CC25.   Situational Assessment</a:t>
            </a:r>
          </a:p>
          <a:p>
            <a:r>
              <a:rPr lang="en-US" sz="900" dirty="0" smtClean="0">
                <a:solidFill>
                  <a:schemeClr val="tx1"/>
                </a:solidFill>
              </a:rPr>
              <a:t>CC26.   Health &amp; Social Services</a:t>
            </a:r>
            <a:endParaRPr lang="en-US" sz="1000" dirty="0" smtClean="0">
              <a:solidFill>
                <a:schemeClr val="tx1"/>
              </a:solidFill>
            </a:endParaRPr>
          </a:p>
          <a:p>
            <a:endParaRPr lang="en-US" sz="1000" dirty="0" smtClean="0">
              <a:solidFill>
                <a:schemeClr val="tx1"/>
              </a:solidFill>
            </a:endParaRPr>
          </a:p>
        </p:txBody>
      </p:sp>
      <p:graphicFrame>
        <p:nvGraphicFramePr>
          <p:cNvPr id="15" name="Object 14"/>
          <p:cNvGraphicFramePr>
            <a:graphicFrameLocks noChangeAspect="1"/>
          </p:cNvGraphicFramePr>
          <p:nvPr>
            <p:extLst/>
          </p:nvPr>
        </p:nvGraphicFramePr>
        <p:xfrm>
          <a:off x="4212010" y="4884843"/>
          <a:ext cx="3039086" cy="1231478"/>
        </p:xfrm>
        <a:graphic>
          <a:graphicData uri="http://schemas.openxmlformats.org/presentationml/2006/ole">
            <p:oleObj spid="_x0000_s4099" name="Worksheet" r:id="rId5" imgW="4019572" imgH="1628718" progId="Excel.Sheet.12">
              <p:embed/>
            </p:oleObj>
          </a:graphicData>
        </a:graphic>
      </p:graphicFrame>
      <p:sp>
        <p:nvSpPr>
          <p:cNvPr id="9" name="TextBox 8"/>
          <p:cNvSpPr txBox="1"/>
          <p:nvPr/>
        </p:nvSpPr>
        <p:spPr>
          <a:xfrm>
            <a:off x="4244667" y="3978729"/>
            <a:ext cx="4262519" cy="861774"/>
          </a:xfrm>
          <a:prstGeom prst="rect">
            <a:avLst/>
          </a:prstGeom>
          <a:noFill/>
        </p:spPr>
        <p:txBody>
          <a:bodyPr wrap="square" rtlCol="0">
            <a:spAutoFit/>
          </a:bodyPr>
          <a:lstStyle/>
          <a:p>
            <a:r>
              <a:rPr lang="en-US" sz="1600" dirty="0" smtClean="0"/>
              <a:t>Controller:</a:t>
            </a:r>
          </a:p>
          <a:p>
            <a:r>
              <a:rPr lang="en-US" sz="1600" dirty="0" smtClean="0"/>
              <a:t>Phone:</a:t>
            </a:r>
          </a:p>
          <a:p>
            <a:r>
              <a:rPr lang="en-US" sz="1600" dirty="0" smtClean="0"/>
              <a:t>LMR Freq:</a:t>
            </a:r>
            <a:endParaRPr lang="en-US" sz="1600" dirty="0"/>
          </a:p>
        </p:txBody>
      </p:sp>
      <p:sp>
        <p:nvSpPr>
          <p:cNvPr id="12" name="TextBox 11"/>
          <p:cNvSpPr txBox="1"/>
          <p:nvPr/>
        </p:nvSpPr>
        <p:spPr>
          <a:xfrm rot="1665740">
            <a:off x="7538660" y="1033905"/>
            <a:ext cx="1287602" cy="369332"/>
          </a:xfrm>
          <a:prstGeom prst="rect">
            <a:avLst/>
          </a:prstGeom>
          <a:solidFill>
            <a:schemeClr val="bg1"/>
          </a:solidFill>
        </p:spPr>
        <p:txBody>
          <a:bodyPr wrap="square" rtlCol="0">
            <a:spAutoFit/>
          </a:bodyPr>
          <a:lstStyle/>
          <a:p>
            <a:r>
              <a:rPr lang="en-US" dirty="0" smtClean="0"/>
              <a:t>EXAMPLE</a:t>
            </a:r>
            <a:endParaRPr lang="en-US" dirty="0"/>
          </a:p>
        </p:txBody>
      </p:sp>
      <p:sp>
        <p:nvSpPr>
          <p:cNvPr id="13" name="Rectangular Callout 12"/>
          <p:cNvSpPr/>
          <p:nvPr/>
        </p:nvSpPr>
        <p:spPr bwMode="auto">
          <a:xfrm>
            <a:off x="6751339" y="2648464"/>
            <a:ext cx="961331" cy="278148"/>
          </a:xfrm>
          <a:prstGeom prst="wedgeRectCallout">
            <a:avLst>
              <a:gd name="adj1" fmla="val -118491"/>
              <a:gd name="adj2" fmla="val -52596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latin typeface="Arial" charset="0"/>
              </a:rPr>
              <a:t>HOSPITAL</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200" i="0" u="none" strike="noStrike" cap="none" normalizeH="0" baseline="0" dirty="0" smtClean="0">
              <a:ln>
                <a:noFill/>
              </a:ln>
              <a:solidFill>
                <a:schemeClr val="tx1"/>
              </a:solidFill>
              <a:effectLst/>
              <a:latin typeface="Arial" charset="0"/>
            </a:endParaRPr>
          </a:p>
        </p:txBody>
      </p:sp>
      <p:sp>
        <p:nvSpPr>
          <p:cNvPr id="16" name="8-Point Star 15"/>
          <p:cNvSpPr/>
          <p:nvPr/>
        </p:nvSpPr>
        <p:spPr bwMode="auto">
          <a:xfrm>
            <a:off x="5880574" y="1082163"/>
            <a:ext cx="331684" cy="331660"/>
          </a:xfrm>
          <a:prstGeom prst="star8">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i="0" u="none" strike="noStrike" cap="none" normalizeH="0" baseline="0" dirty="0" smtClean="0">
                <a:ln>
                  <a:noFill/>
                </a:ln>
                <a:solidFill>
                  <a:schemeClr val="tx1"/>
                </a:solidFill>
                <a:effectLst/>
                <a:latin typeface="Arial" charset="0"/>
              </a:rPr>
              <a:t>5</a:t>
            </a:r>
          </a:p>
        </p:txBody>
      </p:sp>
    </p:spTree>
    <p:extLst>
      <p:ext uri="{BB962C8B-B14F-4D97-AF65-F5344CB8AC3E}">
        <p14:creationId xmlns:p14="http://schemas.microsoft.com/office/powerpoint/2010/main" xmlns="" val="208823606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MSC Theme">
  <a:themeElements>
    <a:clrScheme name="AMC Branding">
      <a:dk1>
        <a:sysClr val="windowText" lastClr="000000"/>
      </a:dk1>
      <a:lt1>
        <a:sysClr val="window" lastClr="FFFFFF"/>
      </a:lt1>
      <a:dk2>
        <a:srgbClr val="525349"/>
      </a:dk2>
      <a:lt2>
        <a:srgbClr val="7F7F73"/>
      </a:lt2>
      <a:accent1>
        <a:srgbClr val="B8B09C"/>
      </a:accent1>
      <a:accent2>
        <a:srgbClr val="DE1F27"/>
      </a:accent2>
      <a:accent3>
        <a:srgbClr val="214292"/>
      </a:accent3>
      <a:accent4>
        <a:srgbClr val="FFC425"/>
      </a:accent4>
      <a:accent5>
        <a:srgbClr val="F26522"/>
      </a:accent5>
      <a:accent6>
        <a:srgbClr val="70AD47"/>
      </a:accent6>
      <a:hlink>
        <a:srgbClr val="0563C1"/>
      </a:hlink>
      <a:folHlink>
        <a:srgbClr val="7F3F9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Document_x0020_Type xmlns="72af6298-da1f-48fb-a50b-7c0701466548">Annex</Document_x0020_Type>
    <Staff_x0020_POC xmlns="72af6298-da1f-48fb-a50b-7c0701466548">
      <UserInfo>
        <DisplayName>Dock, Courtney A CIV USARMY IMCOM HQ (USA)</DisplayName>
        <AccountId>18374</AccountId>
        <AccountType/>
      </UserInfo>
    </Staff_x0020_POC>
    <FINAL_x0020_SUSPENSE_x0020_DATE xmlns="72af6298-da1f-48fb-a50b-7c0701466548" xsi:nil="true"/>
    <OPORD_x0020_YEAR xmlns="72af6298-da1f-48fb-a50b-7c0701466548">20</OPORD_x0020_YEAR>
    <DocumentSetDescription xmlns="http://schemas.microsoft.com/sharepoint/v3" xsi:nil="true"/>
    <OPORD_x0020_NUMBER xmlns="72af6298-da1f-48fb-a50b-7c0701466548">7</OPORD_x0020_NUMBER>
    <Comments xmlns="72af6298-da1f-48fb-a50b-7c0701466548" xsi:nil="true"/>
    <Distribution_LookUp xmlns="72af6298-da1f-48fb-a50b-7c0701466548">
      <Value>70</Value>
      <Value>32</Value>
      <Value>57</Value>
      <Value>41</Value>
      <Value>46</Value>
      <Value>72</Value>
      <Value>74</Value>
      <Value>73</Value>
      <Value>71</Value>
      <Value>64</Value>
    </Distribution_LookUp>
    <_x0031_st_x0020_SUSPENSE_x0020_DATE xmlns="72af6298-da1f-48fb-a50b-7c0701466548">2019-11-21T06:00:00+00:00</_x0031_st_x0020_SUSPENSE_x0020_DATE>
    <Status xmlns="72af6298-da1f-48fb-a50b-7c0701466548">In Effect</Status>
    <Is_x0020_this_x0020_the_x0020_most_x0020_current_x0020_document_x0020_of_x0020_it_x0027_s_x0020_type_x003f_ xmlns="72af6298-da1f-48fb-a50b-7c0701466548">Yes</Is_x0020_this_x0020_the_x0020_most_x0020_current_x0020_document_x0020_of_x0020_it_x0027_s_x0020_type_x003f_>
    <Document_x0020_Notes xmlns="72af6298-da1f-48fb-a50b-7c0701466548" xsi:nil="true"/>
    <STAFF xmlns="72af6298-da1f-48fb-a50b-7c0701466548">PAO</STAFF>
    <DATE_x002d_TIME_x002d_GROUP xmlns="72af6298-da1f-48fb-a50b-7c0701466548">212015ZOCT19</DATE_x002d_TIME_x002d_GROUP>
    <_x0032_nd_x0020_SUSPENSE_x0020_DATE xmlns="72af6298-da1f-48fb-a50b-7c0701466548" xsi:nil="true"/>
    <_dlc_DocId xmlns="8f98bfc3-52a3-418e-be80-5539a4520a1b">PXJERHP5TUJE-1157111724-1871</_dlc_DocId>
    <_dlc_DocIdUrl xmlns="8f98bfc3-52a3-418e-be80-5539a4520a1b">
      <Url>https://army.deps.mil/army/cmds/imcom_G3/OPORD/_layouts/15/DocIdRedir.aspx?ID=PXJERHP5TUJE-1157111724-1871</Url>
      <Description>PXJERHP5TUJE-1157111724-1871</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F8DEF309704D7344B6A950ED0257C9A8" ma:contentTypeVersion="70" ma:contentTypeDescription="Create a new document." ma:contentTypeScope="" ma:versionID="aebda19f91fe7e7ffc6fddbb80e26218">
  <xsd:schema xmlns:xsd="http://www.w3.org/2001/XMLSchema" xmlns:xs="http://www.w3.org/2001/XMLSchema" xmlns:p="http://schemas.microsoft.com/office/2006/metadata/properties" xmlns:ns1="http://schemas.microsoft.com/sharepoint/v3" xmlns:ns2="72af6298-da1f-48fb-a50b-7c0701466548" xmlns:ns3="8f98bfc3-52a3-418e-be80-5539a4520a1b" targetNamespace="http://schemas.microsoft.com/office/2006/metadata/properties" ma:root="true" ma:fieldsID="7f920ba9aceb7efe59c346309d23f0d6" ns1:_="" ns2:_="" ns3:_="">
    <xsd:import namespace="http://schemas.microsoft.com/sharepoint/v3"/>
    <xsd:import namespace="72af6298-da1f-48fb-a50b-7c0701466548"/>
    <xsd:import namespace="8f98bfc3-52a3-418e-be80-5539a4520a1b"/>
    <xsd:element name="properties">
      <xsd:complexType>
        <xsd:sequence>
          <xsd:element name="documentManagement">
            <xsd:complexType>
              <xsd:all>
                <xsd:element ref="ns2:Document_x0020_Type"/>
                <xsd:element ref="ns1:DocumentSetDescription" minOccurs="0"/>
                <xsd:element ref="ns3:_dlc_DocIdUrl" minOccurs="0"/>
                <xsd:element ref="ns3:_dlc_DocIdPersistId" minOccurs="0"/>
                <xsd:element ref="ns3:_dlc_DocId" minOccurs="0"/>
                <xsd:element ref="ns2:Document_x0020_Notes" minOccurs="0"/>
                <xsd:element ref="ns2:Comments" minOccurs="0"/>
                <xsd:element ref="ns2:Is_x0020_this_x0020_the_x0020_most_x0020_current_x0020_document_x0020_of_x0020_it_x0027_s_x0020_type_x003f_" minOccurs="0"/>
                <xsd:element ref="ns2:Distribution_LookUp" minOccurs="0"/>
                <xsd:element ref="ns2:STAFF" minOccurs="0"/>
                <xsd:element ref="ns2:_x0032_nd_x0020_SUSPENSE_x0020_DATE" minOccurs="0"/>
                <xsd:element ref="ns2:Staff_x0020_POC" minOccurs="0"/>
                <xsd:element ref="ns2:DATE_x002d_TIME_x002d_GROUP" minOccurs="0"/>
                <xsd:element ref="ns2:_x0031_st_x0020_SUSPENSE_x0020_DATE" minOccurs="0"/>
                <xsd:element ref="ns2:FINAL_x0020_SUSPENSE_x0020_DATE" minOccurs="0"/>
                <xsd:element ref="ns2:OPORD_x0020_NUMBER" minOccurs="0"/>
                <xsd:element ref="ns2:OPORD_x0020_YEAR" minOccurs="0"/>
                <xsd:element ref="ns2: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3" nillable="true" ma:displayName="Description" ma:description="A description of the Document Set" ma:hidden="true" ma:internalName="DocumentSet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af6298-da1f-48fb-a50b-7c0701466548" elementFormDefault="qualified">
    <xsd:import namespace="http://schemas.microsoft.com/office/2006/documentManagement/types"/>
    <xsd:import namespace="http://schemas.microsoft.com/office/infopath/2007/PartnerControls"/>
    <xsd:element name="Document_x0020_Type" ma:index="2" ma:displayName="Document Type" ma:format="Dropdown" ma:internalName="Document_x0020_Type">
      <xsd:simpleType>
        <xsd:restriction base="dms:Choice">
          <xsd:enumeration value="Base Order"/>
          <xsd:enumeration value="Annex"/>
          <xsd:enumeration value="Appendix"/>
          <xsd:enumeration value="FRAGO"/>
          <xsd:enumeration value="Reference"/>
          <xsd:enumeration value="WARNO"/>
        </xsd:restriction>
      </xsd:simpleType>
    </xsd:element>
    <xsd:element name="Document_x0020_Notes" ma:index="13" nillable="true" ma:displayName="Document Notes" ma:description="Add text to provide additional information regarding this document" ma:internalName="Document_x0020_Notes">
      <xsd:simpleType>
        <xsd:restriction base="dms:Note">
          <xsd:maxLength value="255"/>
        </xsd:restriction>
      </xsd:simpleType>
    </xsd:element>
    <xsd:element name="Comments" ma:index="14" nillable="true" ma:displayName="Comments" ma:internalName="Comments">
      <xsd:simpleType>
        <xsd:restriction base="dms:Note">
          <xsd:maxLength value="255"/>
        </xsd:restriction>
      </xsd:simpleType>
    </xsd:element>
    <xsd:element name="Is_x0020_this_x0020_the_x0020_most_x0020_current_x0020_document_x0020_of_x0020_it_x0027_s_x0020_type_x003f_" ma:index="15" nillable="true" ma:displayName="Active?" ma:default="Yes" ma:format="Dropdown" ma:internalName="Is_x0020_this_x0020_the_x0020_most_x0020_current_x0020_document_x0020_of_x0020_it_x0027_s_x0020_type_x003f_">
      <xsd:simpleType>
        <xsd:restriction base="dms:Choice">
          <xsd:enumeration value="Yes"/>
          <xsd:enumeration value="No"/>
        </xsd:restriction>
      </xsd:simpleType>
    </xsd:element>
    <xsd:element name="Distribution_LookUp" ma:index="16" nillable="true" ma:displayName="Distribution" ma:description="Hold 'Ctrl' to select multiple entries" ma:hidden="true" ma:list="{eccc04ba-29dd-428a-990e-fe1a3d780231}" ma:internalName="Distribution_LookUp" ma:readOnly="false" ma:showField="Title">
      <xsd:complexType>
        <xsd:complexContent>
          <xsd:extension base="dms:MultiChoiceLookup">
            <xsd:sequence>
              <xsd:element name="Value" type="dms:Lookup" maxOccurs="unbounded" minOccurs="0" nillable="true"/>
            </xsd:sequence>
          </xsd:extension>
        </xsd:complexContent>
      </xsd:complexType>
    </xsd:element>
    <xsd:element name="STAFF" ma:index="17" nillable="true" ma:displayName="OPR" ma:format="Dropdown" ma:hidden="true" ma:internalName="STAFF" ma:readOnly="false">
      <xsd:simpleType>
        <xsd:restriction base="dms:Choice">
          <xsd:enumeration value="G1"/>
          <xsd:enumeration value="G3-5-7"/>
          <xsd:enumeration value="G4"/>
          <xsd:enumeration value="G6"/>
          <xsd:enumeration value="G8"/>
          <xsd:enumeration value="G9"/>
          <xsd:enumeration value="HQ CMDT"/>
          <xsd:enumeration value="SJA"/>
          <xsd:enumeration value="Protocol"/>
          <xsd:enumeration value="Chaplain"/>
          <xsd:enumeration value="CIM"/>
          <xsd:enumeration value="CP29"/>
          <xsd:enumeration value="Safety"/>
          <xsd:enumeration value="STRATCOM"/>
          <xsd:enumeration value="Surgeon"/>
          <xsd:enumeration value="PAO"/>
          <xsd:enumeration value="PM/P"/>
          <xsd:enumeration value="SFL"/>
          <xsd:enumeration value="IR"/>
          <xsd:enumeration value="EEO"/>
          <xsd:enumeration value="AEC"/>
          <xsd:enumeration value="Other"/>
        </xsd:restriction>
      </xsd:simpleType>
    </xsd:element>
    <xsd:element name="_x0032_nd_x0020_SUSPENSE_x0020_DATE" ma:index="18" nillable="true" ma:displayName="2nd SUSPENSE DATE" ma:format="DateOnly" ma:hidden="true" ma:internalName="_x0032_nd_x0020_SUSPENSE_x0020_DATE" ma:readOnly="false">
      <xsd:simpleType>
        <xsd:restriction base="dms:DateTime"/>
      </xsd:simpleType>
    </xsd:element>
    <xsd:element name="Staff_x0020_POC" ma:index="19" nillable="true" ma:displayName="Staff POC" ma:hidden="true" ma:list="UserInfo" ma:SharePointGroup="0" ma:internalName="Staff_x0020_POC"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ATE_x002d_TIME_x002d_GROUP" ma:index="20" nillable="true" ma:displayName="DATE-TIME-GROUP" ma:hidden="true" ma:internalName="DATE_x002d_TIME_x002d_GROUP" ma:readOnly="false">
      <xsd:simpleType>
        <xsd:restriction base="dms:Text">
          <xsd:maxLength value="255"/>
        </xsd:restriction>
      </xsd:simpleType>
    </xsd:element>
    <xsd:element name="_x0031_st_x0020_SUSPENSE_x0020_DATE" ma:index="21" nillable="true" ma:displayName="1st SUSPENSE DATE" ma:format="DateOnly" ma:hidden="true" ma:internalName="_x0031_st_x0020_SUSPENSE_x0020_DATE" ma:readOnly="false">
      <xsd:simpleType>
        <xsd:restriction base="dms:DateTime"/>
      </xsd:simpleType>
    </xsd:element>
    <xsd:element name="FINAL_x0020_SUSPENSE_x0020_DATE" ma:index="22" nillable="true" ma:displayName="FINAL SUSPENSE DATE" ma:format="DateOnly" ma:hidden="true" ma:internalName="FINAL_x0020_SUSPENSE_x0020_DATE" ma:readOnly="false">
      <xsd:simpleType>
        <xsd:restriction base="dms:DateTime"/>
      </xsd:simpleType>
    </xsd:element>
    <xsd:element name="OPORD_x0020_NUMBER" ma:index="23" nillable="true" ma:displayName="OPORD NUMBER" ma:decimals="0" ma:description="Enter the 3 digit OPORD number. Do NOT include the year.  Ex: 054 or 168" ma:hidden="true" ma:internalName="OPORD_x0020_NUMBER" ma:readOnly="false" ma:percentage="FALSE">
      <xsd:simpleType>
        <xsd:restriction base="dms:Number">
          <xsd:maxInclusive value="999"/>
          <xsd:minInclusive value="0"/>
        </xsd:restriction>
      </xsd:simpleType>
    </xsd:element>
    <xsd:element name="OPORD_x0020_YEAR" ma:index="24" nillable="true" ma:displayName="OPORD YEAR" ma:format="Dropdown" ma:internalName="OPORD_x0020_YEAR">
      <xsd:simpleType>
        <xsd:restriction base="dms:Choice">
          <xsd:enumeration value="20"/>
          <xsd:enumeration value="19"/>
          <xsd:enumeration value="18"/>
          <xsd:enumeration value="17"/>
          <xsd:enumeration value="16"/>
          <xsd:enumeration value="15"/>
          <xsd:enumeration value="14"/>
          <xsd:enumeration value="13"/>
          <xsd:enumeration value="12"/>
          <xsd:enumeration value="11"/>
          <xsd:enumeration value="10"/>
          <xsd:enumeration value="09"/>
          <xsd:enumeration value="08"/>
          <xsd:enumeration value="07"/>
        </xsd:restriction>
      </xsd:simpleType>
    </xsd:element>
    <xsd:element name="Status" ma:index="25" ma:displayName="STATUS" ma:format="Dropdown" ma:internalName="Status">
      <xsd:simpleType>
        <xsd:restriction base="dms:Choice">
          <xsd:enumeration value="In Effect"/>
          <xsd:enumeration value="Enduring"/>
          <xsd:enumeration value="Rescinded"/>
        </xsd:restriction>
      </xsd:simpleType>
    </xsd:element>
  </xsd:schema>
  <xsd:schema xmlns:xsd="http://www.w3.org/2001/XMLSchema" xmlns:xs="http://www.w3.org/2001/XMLSchema" xmlns:dms="http://schemas.microsoft.com/office/2006/documentManagement/types" xmlns:pc="http://schemas.microsoft.com/office/infopath/2007/PartnerControls" targetNamespace="8f98bfc3-52a3-418e-be80-5539a4520a1b" elementFormDefault="qualified">
    <xsd:import namespace="http://schemas.microsoft.com/office/2006/documentManagement/types"/>
    <xsd:import namespace="http://schemas.microsoft.com/office/infopath/2007/PartnerControls"/>
    <xsd:element name="_dlc_DocIdUrl" ma:index="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5" nillable="true" ma:displayName="Persist ID" ma:description="Keep ID on add." ma:hidden="true" ma:internalName="_dlc_DocIdPersistId" ma:readOnly="true">
      <xsd:simpleType>
        <xsd:restriction base="dms:Boolean"/>
      </xsd:simpleType>
    </xsd:element>
    <xsd:element name="_dlc_DocId" ma:index="8" nillable="true" ma:displayName="Document ID Value" ma:description="The value of the document ID assigned to this item." ma:internalName="_dlc_Doc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displayName="OPORD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tns:customPropertyEditors xmlns:tns="http://schemas.microsoft.com/office/2006/customDocumentInformationPanel">
  <tns:showOnOpen>false</tns:showOnOpen>
  <tns:defaultPropertyEditorNamespace>Standard properties</tns:defaultPropertyEditorNamespace>
</tns:customPropertyEditors>
</file>

<file path=customXml/itemProps1.xml><?xml version="1.0" encoding="utf-8"?>
<ds:datastoreItem xmlns:ds="http://schemas.openxmlformats.org/officeDocument/2006/customXml" ds:itemID="{B65A0815-B4FA-4987-BE00-9DCE8A8D4295}">
  <ds:schemaRefs>
    <ds:schemaRef ds:uri="http://schemas.microsoft.com/sharepoint/events"/>
  </ds:schemaRefs>
</ds:datastoreItem>
</file>

<file path=customXml/itemProps2.xml><?xml version="1.0" encoding="utf-8"?>
<ds:datastoreItem xmlns:ds="http://schemas.openxmlformats.org/officeDocument/2006/customXml" ds:itemID="{EE87DDFF-D288-43B3-9099-279B39DE6806}">
  <ds:schemaRefs>
    <ds:schemaRef ds:uri="http://purl.org/dc/elements/1.1/"/>
    <ds:schemaRef ds:uri="http://schemas.microsoft.com/office/2006/metadata/properties"/>
    <ds:schemaRef ds:uri="http://schemas.microsoft.com/sharepoint/v3"/>
    <ds:schemaRef ds:uri="72af6298-da1f-48fb-a50b-7c070146654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f98bfc3-52a3-418e-be80-5539a4520a1b"/>
    <ds:schemaRef ds:uri="http://www.w3.org/XML/1998/namespace"/>
    <ds:schemaRef ds:uri="http://purl.org/dc/dcmitype/"/>
  </ds:schemaRefs>
</ds:datastoreItem>
</file>

<file path=customXml/itemProps3.xml><?xml version="1.0" encoding="utf-8"?>
<ds:datastoreItem xmlns:ds="http://schemas.openxmlformats.org/officeDocument/2006/customXml" ds:itemID="{EC6486FF-65CB-499E-AA83-1D0A1646FE5A}">
  <ds:schemaRefs>
    <ds:schemaRef ds:uri="http://schemas.microsoft.com/sharepoint/v3/contenttype/forms"/>
  </ds:schemaRefs>
</ds:datastoreItem>
</file>

<file path=customXml/itemProps4.xml><?xml version="1.0" encoding="utf-8"?>
<ds:datastoreItem xmlns:ds="http://schemas.openxmlformats.org/officeDocument/2006/customXml" ds:itemID="{2CD16BD3-BC2A-4E96-AC20-EC7747A0F1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2af6298-da1f-48fb-a50b-7c0701466548"/>
    <ds:schemaRef ds:uri="8f98bfc3-52a3-418e-be80-5539a4520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1D9B490E-0250-4FC5-A478-10AD24AAD525}">
  <ds:schemaRefs>
    <ds:schemaRef ds:uri="http://schemas.microsoft.com/office/2006/customDocumentInformationPanel"/>
  </ds:schemaRefs>
</ds:datastoreItem>
</file>

<file path=docProps/app.xml><?xml version="1.0" encoding="utf-8"?>
<Properties xmlns="http://schemas.openxmlformats.org/officeDocument/2006/extended-properties" xmlns:vt="http://schemas.openxmlformats.org/officeDocument/2006/docPropsVTypes">
  <Template>Office Theme</Template>
  <TotalTime>5976</TotalTime>
  <Words>1321</Words>
  <Application>Microsoft Office PowerPoint</Application>
  <PresentationFormat>On-screen Show (4:3)</PresentationFormat>
  <Paragraphs>170</Paragraphs>
  <Slides>7</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9" baseType="lpstr">
      <vt:lpstr>MSC Theme</vt:lpstr>
      <vt:lpstr>Worksheet</vt:lpstr>
      <vt:lpstr>FY21 Full-Scale Exercise Vignettes</vt:lpstr>
      <vt:lpstr>Full-Scale Exercise Overview</vt:lpstr>
      <vt:lpstr>Site 1 – HAZMAT Spill  </vt:lpstr>
      <vt:lpstr>Site 2 – MASCAL </vt:lpstr>
      <vt:lpstr>Site 3 – Evacuation</vt:lpstr>
      <vt:lpstr>Site 4 – EFAC/Shelter </vt:lpstr>
      <vt:lpstr>Site 5 – Hospital CASEVAC</vt:lpstr>
    </vt:vector>
  </TitlesOfParts>
  <Company>United States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AMC PowerPoint Presentation Template</dc:title>
  <dc:subject>Presentation</dc:subject>
  <dc:creator>Jones, Mark S CTR AMC</dc:creator>
  <cp:lastModifiedBy>Justin Martin</cp:lastModifiedBy>
  <cp:revision>234</cp:revision>
  <cp:lastPrinted>2019-11-07T00:26:35Z</cp:lastPrinted>
  <dcterms:created xsi:type="dcterms:W3CDTF">2017-05-18T14:22:46Z</dcterms:created>
  <dcterms:modified xsi:type="dcterms:W3CDTF">2020-08-10T16:24:38Z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0x010100F8DEF309704D7344B6A950ED0257C9A8</vt:lpwstr>
  </property>
  <property fmtid="{D5CDD505-2E9C-101B-9397-08002B2CF9AE}" pid="3" name="_dlc_DocIdItemGuid">
    <vt:lpwstr>0eac267d-b46f-4072-9f89-5736e08c9701</vt:lpwstr>
  </property>
  <property fmtid="{D5CDD505-2E9C-101B-9397-08002B2CF9AE}" pid="4" name="_docset_NoMedatataSyncRequired">
    <vt:lpwstr>False</vt:lpwstr>
  </property>
</Properties>
</file>